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977" r:id="rId5"/>
  </p:sldMasterIdLst>
  <p:notesMasterIdLst>
    <p:notesMasterId r:id="rId14"/>
  </p:notesMasterIdLst>
  <p:sldIdLst>
    <p:sldId id="256" r:id="rId6"/>
    <p:sldId id="260" r:id="rId7"/>
    <p:sldId id="273" r:id="rId8"/>
    <p:sldId id="272" r:id="rId9"/>
    <p:sldId id="270" r:id="rId10"/>
    <p:sldId id="267" r:id="rId11"/>
    <p:sldId id="264" r:id="rId12"/>
    <p:sldId id="274" r:id="rId13"/>
  </p:sldIdLst>
  <p:sldSz cx="9144000" cy="5143500" type="screen16x9"/>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20" userDrawn="1">
          <p15:clr>
            <a:srgbClr val="A4A3A4"/>
          </p15:clr>
        </p15:guide>
        <p15:guide id="3" orient="horz" pos="737" userDrawn="1">
          <p15:clr>
            <a:srgbClr val="A4A3A4"/>
          </p15:clr>
        </p15:guide>
        <p15:guide id="4" orient="horz" pos="2879" userDrawn="1">
          <p15:clr>
            <a:srgbClr val="A4A3A4"/>
          </p15:clr>
        </p15:guide>
        <p15:guide id="5" pos="2880" userDrawn="1">
          <p15:clr>
            <a:srgbClr val="A4A3A4"/>
          </p15:clr>
        </p15:guide>
        <p15:guide id="6" pos="562" userDrawn="1">
          <p15:clr>
            <a:srgbClr val="A4A3A4"/>
          </p15:clr>
        </p15:guide>
        <p15:guide id="7" pos="5103" userDrawn="1">
          <p15:clr>
            <a:srgbClr val="A4A3A4"/>
          </p15:clr>
        </p15:guide>
        <p15:guide id="8" pos="2562" userDrawn="1">
          <p15:clr>
            <a:srgbClr val="A4A3A4"/>
          </p15:clr>
        </p15:guide>
        <p15:guide id="9" pos="26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6818D"/>
    <a:srgbClr val="1A9DAC"/>
    <a:srgbClr val="598752"/>
    <a:srgbClr val="6DA463"/>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56552" autoAdjust="0"/>
  </p:normalViewPr>
  <p:slideViewPr>
    <p:cSldViewPr showGuides="1">
      <p:cViewPr varScale="1">
        <p:scale>
          <a:sx n="81" d="100"/>
          <a:sy n="81" d="100"/>
        </p:scale>
        <p:origin x="1386" y="78"/>
      </p:cViewPr>
      <p:guideLst>
        <p:guide orient="horz" pos="1620"/>
        <p:guide orient="horz" pos="320"/>
        <p:guide orient="horz" pos="737"/>
        <p:guide orient="horz" pos="2879"/>
        <p:guide pos="2880"/>
        <p:guide pos="562"/>
        <p:guide pos="5103"/>
        <p:guide pos="2562"/>
        <p:guide pos="2699"/>
      </p:guideLst>
    </p:cSldViewPr>
  </p:slideViewPr>
  <p:outlineViewPr>
    <p:cViewPr>
      <p:scale>
        <a:sx n="33" d="100"/>
        <a:sy n="33" d="100"/>
      </p:scale>
      <p:origin x="0" y="-165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15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385803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Internationalisation and external engagement strategies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International: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Students studying UWE programmes in-country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International students studying our programmes in Bristol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Creating a network to provide opportunities to learn with and from those from different cultures and backgrounds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Network gives opportunities for staff and student exchange and research collaboration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Global insight essential for today’s graduates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Local: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rPr>
              <a:t>Partnering to provide innovative programmes to meet the needs of industry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cs typeface="ＭＳ Ｐゴシック" charset="0"/>
              </a:rPr>
              <a:t>Prior to approval full due diligence is completed to assess strategic fit and academic quality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cs typeface="ＭＳ Ｐゴシック" charset="0"/>
              </a:rPr>
              <a:t>For partnerships on a franchise basis (the majority of collaborative programmes) local staff, approved by UWE, deliver and assess modules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charset="0"/>
                <a:cs typeface="ＭＳ Ｐゴシック" charset="0"/>
              </a:rPr>
              <a:t>UWE provide partners with staff development, academic and administrative support and undertake quality assurance of modules and programmes</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274942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charset="0"/>
                <a:ea typeface="ＭＳ Ｐゴシック" charset="0"/>
                <a:cs typeface="ＭＳ Ｐゴシック" charset="0"/>
              </a:rPr>
              <a:t>UWE Link Tutor(s) act as relationship manager/s liaising with academic and administrative staff and carrying out staff development</a:t>
            </a:r>
          </a:p>
          <a:p>
            <a:pPr lvl="0"/>
            <a:r>
              <a:rPr lang="en-GB" sz="1200" kern="1200" dirty="0" smtClean="0">
                <a:solidFill>
                  <a:schemeClr val="tx1"/>
                </a:solidFill>
                <a:effectLst/>
                <a:latin typeface="Arial" charset="0"/>
                <a:ea typeface="ＭＳ Ｐゴシック" charset="0"/>
                <a:cs typeface="ＭＳ Ｐゴシック" charset="0"/>
              </a:rPr>
              <a:t>UWE Partnership Lead oversees the strategic partnership relationship</a:t>
            </a:r>
          </a:p>
          <a:p>
            <a:pPr lvl="0"/>
            <a:r>
              <a:rPr lang="en-GB" sz="1200" kern="1200" dirty="0" smtClean="0">
                <a:solidFill>
                  <a:schemeClr val="tx1"/>
                </a:solidFill>
                <a:effectLst/>
                <a:latin typeface="Arial" charset="0"/>
                <a:ea typeface="ＭＳ Ｐゴシック" charset="0"/>
                <a:cs typeface="ＭＳ Ｐゴシック" charset="0"/>
              </a:rPr>
              <a:t>Administration and regulatory oversight is undertaken by dedicated staff in the UWE Partnership Operations team - an annual operational calendar is produced for each partner </a:t>
            </a:r>
          </a:p>
          <a:p>
            <a:pPr lvl="0"/>
            <a:endParaRPr lang="en-GB" sz="1200" kern="1200" dirty="0" smtClean="0">
              <a:solidFill>
                <a:schemeClr val="tx1"/>
              </a:solidFill>
              <a:effectLst/>
              <a:latin typeface="Arial" charset="0"/>
              <a:ea typeface="ＭＳ Ｐゴシック" charset="0"/>
              <a:cs typeface="ＭＳ Ｐゴシック" charset="0"/>
            </a:endParaRPr>
          </a:p>
          <a:p>
            <a:pPr lvl="0"/>
            <a:r>
              <a:rPr lang="en-GB" sz="1200" kern="1200" dirty="0" smtClean="0">
                <a:solidFill>
                  <a:schemeClr val="tx1"/>
                </a:solidFill>
                <a:effectLst/>
                <a:latin typeface="Arial" charset="0"/>
                <a:ea typeface="ＭＳ Ｐゴシック" charset="0"/>
                <a:cs typeface="ＭＳ Ｐゴシック" charset="0"/>
              </a:rPr>
              <a:t>Annual monitoring</a:t>
            </a:r>
          </a:p>
          <a:p>
            <a:pPr lvl="0"/>
            <a:r>
              <a:rPr lang="en-GB" sz="1200" kern="1200" dirty="0" smtClean="0">
                <a:solidFill>
                  <a:schemeClr val="tx1"/>
                </a:solidFill>
                <a:effectLst/>
                <a:latin typeface="Arial" charset="0"/>
                <a:ea typeface="ＭＳ Ｐゴシック" charset="0"/>
                <a:cs typeface="ＭＳ Ｐゴシック" charset="0"/>
              </a:rPr>
              <a:t>•Partner module reports and annual programme reports are produced and reviewed in the same way as for UWE. </a:t>
            </a:r>
          </a:p>
          <a:p>
            <a:pPr lvl="0"/>
            <a:r>
              <a:rPr lang="en-GB" sz="1200" kern="1200" dirty="0" smtClean="0">
                <a:solidFill>
                  <a:schemeClr val="tx1"/>
                </a:solidFill>
                <a:effectLst/>
                <a:latin typeface="Arial" charset="0"/>
                <a:ea typeface="ＭＳ Ｐゴシック" charset="0"/>
                <a:cs typeface="ＭＳ Ｐゴシック" charset="0"/>
              </a:rPr>
              <a:t>•As part of the annual monitoring process, external examiner feedback is considered by UWE Partnership Leads and action plans drawn up </a:t>
            </a:r>
          </a:p>
          <a:p>
            <a:pPr lvl="0"/>
            <a:r>
              <a:rPr lang="en-GB" sz="1200" kern="1200" dirty="0" smtClean="0">
                <a:solidFill>
                  <a:schemeClr val="tx1"/>
                </a:solidFill>
                <a:effectLst/>
                <a:latin typeface="Arial" charset="0"/>
                <a:ea typeface="ＭＳ Ｐゴシック" charset="0"/>
                <a:cs typeface="ＭＳ Ｐゴシック" charset="0"/>
              </a:rPr>
              <a:t>•UWE Link Tutors work with partner staff to respond to any moderator or external examiner issues through activities such as-face-to-face and virtual staff development, early moderation of small initial samples, sharing of more detailed indicative responses and ‘model’ answers </a:t>
            </a:r>
          </a:p>
          <a:p>
            <a:pPr lvl="0"/>
            <a:r>
              <a:rPr lang="en-GB" sz="1200" kern="1200" dirty="0" smtClean="0">
                <a:solidFill>
                  <a:schemeClr val="tx1"/>
                </a:solidFill>
                <a:effectLst/>
                <a:latin typeface="Arial" charset="0"/>
                <a:ea typeface="ＭＳ Ｐゴシック" charset="0"/>
                <a:cs typeface="ＭＳ Ｐゴシック" charset="0"/>
              </a:rPr>
              <a:t>•There is funding available for teaching exchanges with all franchise partners to further enable sharing of practice</a:t>
            </a:r>
          </a:p>
          <a:p>
            <a:pPr lvl="0"/>
            <a:endParaRPr lang="en-GB" sz="1200" kern="1200" dirty="0" smtClean="0">
              <a:solidFill>
                <a:schemeClr val="tx1"/>
              </a:solidFill>
              <a:effectLst/>
              <a:latin typeface="Arial" charset="0"/>
              <a:ea typeface="ＭＳ Ｐゴシック" charset="0"/>
              <a:cs typeface="ＭＳ Ｐゴシック" charset="0"/>
            </a:endParaRPr>
          </a:p>
          <a:p>
            <a:pPr lvl="0"/>
            <a:r>
              <a:rPr lang="en-GB" sz="1200" kern="1200" dirty="0" smtClean="0">
                <a:solidFill>
                  <a:schemeClr val="tx1"/>
                </a:solidFill>
                <a:effectLst/>
                <a:latin typeface="Arial" charset="0"/>
                <a:ea typeface="ＭＳ Ｐゴシック" charset="0"/>
                <a:cs typeface="ＭＳ Ｐゴシック" charset="0"/>
              </a:rPr>
              <a:t>Key role of external examiners</a:t>
            </a:r>
          </a:p>
          <a:p>
            <a:pPr>
              <a:lnSpc>
                <a:spcPct val="150000"/>
              </a:lnSpc>
              <a:spcAft>
                <a:spcPts val="0"/>
              </a:spcAft>
            </a:pPr>
            <a:r>
              <a:rPr lang="en-GB" sz="1200" dirty="0" smtClean="0">
                <a:solidFill>
                  <a:srgbClr val="333333"/>
                </a:solidFill>
                <a:effectLst/>
                <a:latin typeface="HelveticaNeue"/>
                <a:ea typeface="Calibri" panose="020F0502020204030204" pitchFamily="34" charset="0"/>
              </a:rPr>
              <a:t>- why EEs need to report on individual partners in EE reports. EEs report in same report template. </a:t>
            </a:r>
            <a:endParaRPr lang="en-GB" sz="1200" dirty="0" smtClean="0">
              <a:effectLst/>
              <a:latin typeface="Calibri" panose="020F0502020204030204" pitchFamily="34" charset="0"/>
              <a:ea typeface="Calibri" panose="020F0502020204030204" pitchFamily="34" charset="0"/>
            </a:endParaRPr>
          </a:p>
          <a:p>
            <a:pPr>
              <a:lnSpc>
                <a:spcPct val="150000"/>
              </a:lnSpc>
              <a:spcAft>
                <a:spcPts val="0"/>
              </a:spcAft>
            </a:pPr>
            <a:r>
              <a:rPr lang="en-GB" sz="1200" dirty="0" smtClean="0">
                <a:solidFill>
                  <a:srgbClr val="333333"/>
                </a:solidFill>
                <a:effectLst/>
                <a:latin typeface="HelveticaNeue"/>
                <a:ea typeface="Calibri" panose="020F0502020204030204" pitchFamily="34" charset="0"/>
              </a:rPr>
              <a:t>- what happens to their feedback - read by colleagues, included in partnership reports. Should be included in departmental reports and action plan. Included in annual report to academic board. Report stats relating to CP shared and discussed at CP sub committee </a:t>
            </a:r>
            <a:endParaRPr lang="en-GB" sz="1200" dirty="0" smtClean="0">
              <a:effectLst/>
              <a:latin typeface="Calibri" panose="020F0502020204030204" pitchFamily="34" charset="0"/>
              <a:ea typeface="Calibri" panose="020F0502020204030204" pitchFamily="34" charset="0"/>
            </a:endParaRPr>
          </a:p>
          <a:p>
            <a:pPr>
              <a:lnSpc>
                <a:spcPct val="150000"/>
              </a:lnSpc>
              <a:spcAft>
                <a:spcPts val="0"/>
              </a:spcAft>
            </a:pPr>
            <a:r>
              <a:rPr lang="en-GB" sz="1200" dirty="0" smtClean="0">
                <a:solidFill>
                  <a:srgbClr val="333333"/>
                </a:solidFill>
                <a:effectLst/>
                <a:latin typeface="HelveticaNeue"/>
                <a:ea typeface="Calibri" panose="020F0502020204030204" pitchFamily="34" charset="0"/>
              </a:rPr>
              <a:t>- partners see EE reports and their feedback, as well as the action plan </a:t>
            </a:r>
            <a:endParaRPr lang="en-GB" sz="1200" dirty="0" smtClean="0">
              <a:effectLst/>
              <a:latin typeface="Calibri" panose="020F0502020204030204" pitchFamily="34" charset="0"/>
              <a:ea typeface="Calibri" panose="020F0502020204030204" pitchFamily="34" charset="0"/>
            </a:endParaRPr>
          </a:p>
          <a:p>
            <a:pPr lvl="0"/>
            <a:endParaRPr lang="en-GB" sz="1200" kern="1200" dirty="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279320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Arial" charset="0"/>
                <a:ea typeface="ＭＳ Ｐゴシック" charset="0"/>
                <a:cs typeface="ＭＳ Ｐゴシック" charset="0"/>
              </a:rPr>
              <a:t>Delivery </a:t>
            </a:r>
            <a:endParaRPr lang="en-GB" sz="1200" kern="1200" dirty="0" smtClean="0">
              <a:solidFill>
                <a:schemeClr val="tx1"/>
              </a:solidFill>
              <a:effectLst/>
              <a:latin typeface="Arial" charset="0"/>
              <a:ea typeface="ＭＳ Ｐゴシック" charset="0"/>
              <a:cs typeface="ＭＳ Ｐゴシック" charset="0"/>
            </a:endParaRPr>
          </a:p>
          <a:p>
            <a:pPr lvl="0"/>
            <a:r>
              <a:rPr lang="en-GB" sz="1200" kern="1200" dirty="0" smtClean="0">
                <a:solidFill>
                  <a:schemeClr val="tx1"/>
                </a:solidFill>
                <a:effectLst/>
                <a:latin typeface="Arial" charset="0"/>
                <a:ea typeface="ＭＳ Ｐゴシック" charset="0"/>
                <a:cs typeface="ＭＳ Ｐゴシック" charset="0"/>
              </a:rPr>
              <a:t>Partners deliver the same materials as at UWE, with in-country contextualisation where appropriate </a:t>
            </a:r>
          </a:p>
          <a:p>
            <a:pPr lvl="0"/>
            <a:r>
              <a:rPr lang="en-GB" sz="1200" kern="1200" dirty="0" smtClean="0">
                <a:solidFill>
                  <a:schemeClr val="tx1"/>
                </a:solidFill>
                <a:effectLst/>
                <a:latin typeface="Arial" charset="0"/>
                <a:ea typeface="ＭＳ Ｐゴシック" charset="0"/>
                <a:cs typeface="ＭＳ Ｐゴシック" charset="0"/>
              </a:rPr>
              <a:t>Partner staff have access to all module materials on the relevant UWE module Blackboard sites</a:t>
            </a:r>
          </a:p>
          <a:p>
            <a:pPr lvl="0"/>
            <a:r>
              <a:rPr lang="en-GB" sz="1200" kern="1200" dirty="0" smtClean="0">
                <a:solidFill>
                  <a:schemeClr val="tx1"/>
                </a:solidFill>
                <a:effectLst/>
                <a:latin typeface="Arial" charset="0"/>
                <a:ea typeface="ＭＳ Ｐゴシック" charset="0"/>
                <a:cs typeface="ＭＳ Ｐゴシック" charset="0"/>
              </a:rPr>
              <a:t>Module leaders at UWE are encouraged to engage in dialogue with their counterparts at the partner to support delivery </a:t>
            </a:r>
          </a:p>
          <a:p>
            <a:pPr lvl="0"/>
            <a:endParaRPr lang="en-GB" sz="1200" kern="1200" dirty="0" smtClean="0">
              <a:solidFill>
                <a:schemeClr val="tx1"/>
              </a:solidFill>
              <a:effectLst/>
              <a:latin typeface="Arial" charset="0"/>
              <a:ea typeface="ＭＳ Ｐゴシック" charset="0"/>
              <a:cs typeface="ＭＳ Ｐゴシック" charset="0"/>
            </a:endParaRPr>
          </a:p>
          <a:p>
            <a:r>
              <a:rPr lang="en-GB" sz="1200" b="1" kern="1200" dirty="0" smtClean="0">
                <a:solidFill>
                  <a:schemeClr val="tx1"/>
                </a:solidFill>
                <a:effectLst/>
                <a:latin typeface="Arial" charset="0"/>
                <a:ea typeface="ＭＳ Ｐゴシック" charset="0"/>
                <a:cs typeface="ＭＳ Ｐゴシック" charset="0"/>
              </a:rPr>
              <a:t>Assessment </a:t>
            </a:r>
            <a:endParaRPr lang="en-GB" sz="1200" kern="1200" dirty="0" smtClean="0">
              <a:solidFill>
                <a:schemeClr val="tx1"/>
              </a:solidFill>
              <a:effectLst/>
              <a:latin typeface="Arial" charset="0"/>
              <a:ea typeface="ＭＳ Ｐゴシック" charset="0"/>
              <a:cs typeface="ＭＳ Ｐゴシック" charset="0"/>
            </a:endParaRPr>
          </a:p>
          <a:p>
            <a:pPr lvl="0"/>
            <a:r>
              <a:rPr lang="en-GB" sz="1200" kern="1200" dirty="0" smtClean="0">
                <a:solidFill>
                  <a:schemeClr val="tx1"/>
                </a:solidFill>
                <a:effectLst/>
                <a:latin typeface="Arial" charset="0"/>
                <a:ea typeface="ＭＳ Ｐゴシック" charset="0"/>
                <a:cs typeface="ＭＳ Ｐゴシック" charset="0"/>
              </a:rPr>
              <a:t>Where possible, partner module delivery and assessment is aligned with that in Bristol</a:t>
            </a:r>
          </a:p>
          <a:p>
            <a:pPr lvl="0"/>
            <a:r>
              <a:rPr lang="en-GB" sz="1200" kern="1200" dirty="0" smtClean="0">
                <a:solidFill>
                  <a:schemeClr val="tx1"/>
                </a:solidFill>
                <a:effectLst/>
                <a:latin typeface="Arial" charset="0"/>
                <a:ea typeface="ＭＳ Ｐゴシック" charset="0"/>
                <a:cs typeface="ＭＳ Ｐゴシック" charset="0"/>
              </a:rPr>
              <a:t>Where there are multiple intakes (</a:t>
            </a:r>
            <a:r>
              <a:rPr lang="en-GB" sz="1200" kern="1200" dirty="0" err="1" smtClean="0">
                <a:solidFill>
                  <a:schemeClr val="tx1"/>
                </a:solidFill>
                <a:effectLst/>
                <a:latin typeface="Arial" charset="0"/>
                <a:ea typeface="ＭＳ Ｐゴシック" charset="0"/>
                <a:cs typeface="ＭＳ Ｐゴシック" charset="0"/>
              </a:rPr>
              <a:t>eg</a:t>
            </a:r>
            <a:r>
              <a:rPr lang="en-GB" sz="1200" kern="1200" dirty="0" smtClean="0">
                <a:solidFill>
                  <a:schemeClr val="tx1"/>
                </a:solidFill>
                <a:effectLst/>
                <a:latin typeface="Arial" charset="0"/>
                <a:ea typeface="ＭＳ Ｐゴシック" charset="0"/>
                <a:cs typeface="ＭＳ Ｐゴシック" charset="0"/>
              </a:rPr>
              <a:t>. up to three per year) either additional assessments are set by UWE staff or are drafted by local staff and approved by UWE module leaders. Assessment briefs and exam papers for partners are usually the same as those for students in Bristol -  contextualisation is subject to UWE module leader approval of any variation to the brief/paper</a:t>
            </a:r>
          </a:p>
          <a:p>
            <a:pPr lvl="0"/>
            <a:r>
              <a:rPr lang="en-GB" sz="1200" kern="1200" dirty="0" smtClean="0">
                <a:solidFill>
                  <a:schemeClr val="tx1"/>
                </a:solidFill>
                <a:effectLst/>
                <a:latin typeface="Arial" charset="0"/>
                <a:ea typeface="ＭＳ Ｐゴシック" charset="0"/>
                <a:cs typeface="ＭＳ Ｐゴシック" charset="0"/>
              </a:rPr>
              <a:t>Assessments (including exams) are first and second marked at the partner and a sample moderated by the relevant UWE module leader. The moderation process is designed to assure that the standard of marking and quality of feedback is consistent with that of students studying the modules in Bristol</a:t>
            </a:r>
          </a:p>
          <a:p>
            <a:pPr lvl="0"/>
            <a:endParaRPr lang="en-GB" sz="1200" b="1" kern="1200" dirty="0" smtClean="0">
              <a:solidFill>
                <a:schemeClr val="tx1"/>
              </a:solidFill>
              <a:effectLst/>
              <a:latin typeface="Arial" charset="0"/>
              <a:ea typeface="ＭＳ Ｐゴシック" charset="0"/>
              <a:cs typeface="ＭＳ Ｐゴシック" charset="0"/>
            </a:endParaRPr>
          </a:p>
          <a:p>
            <a:pPr lvl="0"/>
            <a:r>
              <a:rPr lang="en-GB" sz="1200" b="1" kern="1200" dirty="0" smtClean="0">
                <a:solidFill>
                  <a:schemeClr val="tx1"/>
                </a:solidFill>
                <a:effectLst/>
                <a:latin typeface="Arial" charset="0"/>
                <a:ea typeface="ＭＳ Ｐゴシック" charset="0"/>
                <a:cs typeface="ＭＳ Ｐゴシック" charset="0"/>
              </a:rPr>
              <a:t>Exam boards</a:t>
            </a:r>
          </a:p>
          <a:p>
            <a:pPr marL="342900" lvl="0" indent="-342900" algn="just">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Partner Examination Boards generally take place separately from the Bristol-based provision (simply because of the limited time available to conduct boards)</a:t>
            </a:r>
          </a:p>
          <a:p>
            <a:pPr marL="342900" lvl="0" indent="-342900" algn="just">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Board Chairs are drawn from a limited number of experienced academic staff who are very familiar with the university’s regulations to ensure consistency</a:t>
            </a:r>
          </a:p>
          <a:p>
            <a:pPr marL="342900" lvl="0" indent="-342900" algn="just">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Relevant partner and UWE module leaders, programme leaders, link tutors and external examiners are invited to attend either in person or by Skype (though it is acknowledged that clashes with main UWE boards and the frequency of partner boards may limit attendance)</a:t>
            </a:r>
          </a:p>
          <a:p>
            <a:pPr marL="342900" lvl="0" indent="-342900" algn="just">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Boards are held by video conference to ensure that there is dialogue between partner and UWE staff and that any issues with individual students or with module/cohort performance are discussed. </a:t>
            </a:r>
          </a:p>
          <a:p>
            <a:pPr marL="342900" lvl="0" indent="-342900" algn="just">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UWE External Examiners are encouraged to attend Partnership Boards to gain understanding of how the quality assurance for partners is undertaken. Skype is frequently used to facilitate this </a:t>
            </a:r>
          </a:p>
          <a:p>
            <a:pPr marL="342900" lvl="0" indent="-342900" algn="just">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Consideration is given to quality assurance issues such as pass rates, good honours, trend data and consistency of performance with UWE provision</a:t>
            </a:r>
          </a:p>
          <a:p>
            <a:pPr lvl="0"/>
            <a:endParaRPr lang="en-GB" sz="1200" kern="1200" dirty="0" smtClean="0">
              <a:solidFill>
                <a:schemeClr val="tx1"/>
              </a:solidFill>
              <a:effectLst/>
              <a:latin typeface="Arial" charset="0"/>
              <a:ea typeface="ＭＳ Ｐゴシック" charset="0"/>
              <a:cs typeface="ＭＳ Ｐゴシック" charset="0"/>
            </a:endParaRPr>
          </a:p>
          <a:p>
            <a:pPr lvl="0"/>
            <a:endParaRPr lang="en-GB" sz="1200" kern="1200" dirty="0">
              <a:solidFill>
                <a:schemeClr val="tx1"/>
              </a:solidFill>
              <a:effectLst/>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196367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 faculty has a student administration team – these look after UK partner provision, including degree apprenticeships.</a:t>
            </a:r>
          </a:p>
          <a:p>
            <a:r>
              <a:rPr lang="en-GB" dirty="0" smtClean="0"/>
              <a:t>Fifth student administration team with the expertise to support International partnership provision. </a:t>
            </a:r>
            <a:endParaRPr lang="en-GB" dirty="0"/>
          </a:p>
          <a:p>
            <a:r>
              <a:rPr lang="en-GB" dirty="0" smtClean="0"/>
              <a:t>Work across differing national and organisational cultures.</a:t>
            </a:r>
          </a:p>
          <a:p>
            <a:r>
              <a:rPr lang="en-GB" dirty="0" smtClean="0"/>
              <a:t>Work with cross faculty partnerships. </a:t>
            </a:r>
          </a:p>
          <a:p>
            <a:r>
              <a:rPr lang="en-GB" dirty="0" smtClean="0"/>
              <a:t>Drive the quality monitoring processes, maintain the student record and assure academic regulations are consistently applied</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409239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Partners follow different academic calendars, not always UK norm approx. one third follows UK norm.</a:t>
            </a:r>
          </a:p>
          <a:p>
            <a:r>
              <a:rPr lang="en-GB" dirty="0" smtClean="0"/>
              <a:t>Different assessment papers –</a:t>
            </a:r>
          </a:p>
          <a:p>
            <a:r>
              <a:rPr lang="en-GB" dirty="0" smtClean="0"/>
              <a:t>Different field board meeting dates</a:t>
            </a:r>
          </a:p>
          <a:p>
            <a:r>
              <a:rPr lang="en-GB" dirty="0" smtClean="0"/>
              <a:t>Will contact EEs with a specific partnership </a:t>
            </a:r>
            <a:r>
              <a:rPr lang="en-GB" dirty="0" err="1" smtClean="0"/>
              <a:t>comm</a:t>
            </a:r>
            <a:r>
              <a:rPr lang="en-GB" dirty="0" smtClean="0"/>
              <a:t> – detailing partners they are involved with, dates of field board meetings, modules they are responsible for at each partner.</a:t>
            </a:r>
          </a:p>
          <a:p>
            <a:r>
              <a:rPr lang="en-GB" dirty="0" smtClean="0"/>
              <a:t>Not expected to attend all boards in person, video conference where possible, provide comments in writing in advance, be available by phone for the meeting if matters arise. Good for first hand experience of the quality assurance that is conducted.</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365982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a:t>
            </a:r>
            <a:r>
              <a:rPr lang="en-GB" dirty="0" err="1" smtClean="0"/>
              <a:t>Sharepoint</a:t>
            </a:r>
            <a:r>
              <a:rPr lang="en-GB" dirty="0" smtClean="0"/>
              <a:t> for supply of partner assessment papers, assessment samples and managing shared record data. Secure site. Meets GDPR requirements.</a:t>
            </a:r>
          </a:p>
          <a:p>
            <a:r>
              <a:rPr lang="en-GB" dirty="0" smtClean="0"/>
              <a:t>Differs from the Blackboard system that is used for UWE provision and </a:t>
            </a:r>
            <a:r>
              <a:rPr lang="en-GB" smtClean="0"/>
              <a:t>UK partners.</a:t>
            </a:r>
            <a:endParaRPr lang="en-GB" dirty="0" smtClean="0"/>
          </a:p>
          <a:p>
            <a:r>
              <a:rPr lang="en-GB" dirty="0" smtClean="0"/>
              <a:t>Provide links to areas where documents are stored </a:t>
            </a:r>
          </a:p>
          <a:p>
            <a:r>
              <a:rPr lang="en-GB" dirty="0" smtClean="0"/>
              <a:t>Ask you to complete comments on templates available on </a:t>
            </a:r>
            <a:r>
              <a:rPr lang="en-GB" dirty="0" err="1" smtClean="0"/>
              <a:t>Sharepoint</a:t>
            </a:r>
            <a:endParaRPr lang="en-GB" dirty="0" smtClean="0"/>
          </a:p>
          <a:p>
            <a:r>
              <a:rPr lang="en-GB" dirty="0" smtClean="0"/>
              <a:t>Field board papers available through </a:t>
            </a:r>
            <a:r>
              <a:rPr lang="en-GB" dirty="0" err="1" smtClean="0"/>
              <a:t>Sharepoint</a:t>
            </a:r>
            <a:endParaRPr lang="en-GB" dirty="0" smtClean="0"/>
          </a:p>
          <a:p>
            <a:endParaRPr lang="en-GB" dirty="0"/>
          </a:p>
          <a:p>
            <a:r>
              <a:rPr lang="en-GB" dirty="0" smtClean="0"/>
              <a:t>If required partnership team are happy to provide further guidance on the </a:t>
            </a:r>
            <a:r>
              <a:rPr lang="en-GB" dirty="0" err="1" smtClean="0"/>
              <a:t>Sharepoint</a:t>
            </a:r>
            <a:r>
              <a:rPr lang="en-GB" dirty="0" smtClean="0"/>
              <a:t> system</a:t>
            </a:r>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180505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360570-2B09-DB43-BBE0-DA076DA911F1}" type="slidenum">
              <a:rPr kumimoji="0" lang="en-US" altLang="en-US"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36305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775346" y="1617868"/>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181658" y="1540814"/>
            <a:ext cx="6062750" cy="2831136"/>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smtClean="0"/>
              <a:t>Click to edit Master text styles</a:t>
            </a:r>
          </a:p>
        </p:txBody>
      </p:sp>
      <p:sp>
        <p:nvSpPr>
          <p:cNvPr id="18" name="Text Placeholder 14"/>
          <p:cNvSpPr>
            <a:spLocks noGrp="1"/>
          </p:cNvSpPr>
          <p:nvPr>
            <p:ph type="body" sz="quarter" idx="15"/>
          </p:nvPr>
        </p:nvSpPr>
        <p:spPr>
          <a:xfrm>
            <a:off x="496861" y="1605616"/>
            <a:ext cx="1219139" cy="269081"/>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19" name="Text Placeholder 14"/>
          <p:cNvSpPr>
            <a:spLocks noGrp="1"/>
          </p:cNvSpPr>
          <p:nvPr>
            <p:ph type="body" sz="quarter" idx="16"/>
          </p:nvPr>
        </p:nvSpPr>
        <p:spPr>
          <a:xfrm>
            <a:off x="496861" y="1875614"/>
            <a:ext cx="1219139" cy="4023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sp>
        <p:nvSpPr>
          <p:cNvPr id="20" name="Text Placeholder 14"/>
          <p:cNvSpPr>
            <a:spLocks noGrp="1"/>
          </p:cNvSpPr>
          <p:nvPr>
            <p:ph type="body" sz="quarter" idx="17"/>
          </p:nvPr>
        </p:nvSpPr>
        <p:spPr>
          <a:xfrm>
            <a:off x="496861" y="2283314"/>
            <a:ext cx="1219139" cy="521494"/>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4188" y="0"/>
            <a:ext cx="21669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p:cNvSpPr>
            <a:spLocks noGrp="1"/>
          </p:cNvSpPr>
          <p:nvPr>
            <p:ph type="body" sz="quarter" idx="18"/>
          </p:nvPr>
        </p:nvSpPr>
        <p:spPr>
          <a:xfrm>
            <a:off x="496861" y="4221384"/>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smtClean="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3"/>
          </p:nvPr>
        </p:nvSpPr>
        <p:spPr>
          <a:xfrm>
            <a:off x="0" y="771550"/>
            <a:ext cx="9144000" cy="437195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dirty="0"/>
          </a:p>
        </p:txBody>
      </p:sp>
      <p:sp>
        <p:nvSpPr>
          <p:cNvPr id="6" name="Picture Placeholder 12"/>
          <p:cNvSpPr>
            <a:spLocks noGrp="1"/>
          </p:cNvSpPr>
          <p:nvPr>
            <p:ph type="pic" sz="quarter" idx="12"/>
          </p:nvPr>
        </p:nvSpPr>
        <p:spPr>
          <a:xfrm>
            <a:off x="0" y="1059582"/>
            <a:ext cx="3024188" cy="4083918"/>
          </a:xfrm>
          <a:prstGeom prst="rect">
            <a:avLst/>
          </a:prstGeom>
        </p:spPr>
        <p:txBody>
          <a:bodyPr/>
          <a:lstStyle/>
          <a:p>
            <a:endParaRPr lang="en-US"/>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673224"/>
      </p:ext>
    </p:extLst>
  </p:cSld>
  <p:clrMapOvr>
    <a:masterClrMapping/>
  </p:clrMapOvr>
  <p:transition spd="slow">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938" userDrawn="1">
          <p15:clr>
            <a:srgbClr val="FBAE40"/>
          </p15:clr>
        </p15:guide>
        <p15:guide id="4" orient="horz" pos="191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5"/>
          <p:cNvSpPr>
            <a:spLocks noGrp="1"/>
          </p:cNvSpPr>
          <p:nvPr>
            <p:ph type="body" sz="quarter" idx="10"/>
          </p:nvPr>
        </p:nvSpPr>
        <p:spPr>
          <a:xfrm>
            <a:off x="467545" y="307250"/>
            <a:ext cx="6552727" cy="608316"/>
          </a:xfrm>
          <a:prstGeom prst="rect">
            <a:avLst/>
          </a:prstGeom>
        </p:spPr>
        <p:txBody>
          <a:bodyPr lIns="0" tIns="0" rIns="0" bIns="0"/>
          <a:lstStyle>
            <a:lvl1pPr marL="0" indent="0">
              <a:lnSpc>
                <a:spcPts val="4200"/>
              </a:lnSpc>
              <a:buFontTx/>
              <a:buNone/>
              <a:defRPr sz="3200" b="0" i="0" baseline="0">
                <a:solidFill>
                  <a:srgbClr val="16818D"/>
                </a:solidFill>
                <a:latin typeface="Georgia"/>
                <a:ea typeface="Georgia"/>
                <a:cs typeface="Georgia"/>
              </a:defRPr>
            </a:lvl1pPr>
          </a:lstStyle>
          <a:p>
            <a:pPr lvl="0"/>
            <a:r>
              <a:rPr lang="en-GB" dirty="0" smtClean="0"/>
              <a:t>Click to edit Master text styles</a:t>
            </a:r>
          </a:p>
        </p:txBody>
      </p:sp>
      <p:sp>
        <p:nvSpPr>
          <p:cNvPr id="5" name="Picture Placeholder 12"/>
          <p:cNvSpPr>
            <a:spLocks noGrp="1"/>
          </p:cNvSpPr>
          <p:nvPr>
            <p:ph type="pic" sz="quarter" idx="11"/>
          </p:nvPr>
        </p:nvSpPr>
        <p:spPr>
          <a:xfrm>
            <a:off x="6118225" y="1059582"/>
            <a:ext cx="3025775" cy="4083918"/>
          </a:xfrm>
          <a:prstGeom prst="rect">
            <a:avLst/>
          </a:prstGeom>
        </p:spPr>
        <p:txBody>
          <a:bodyPr/>
          <a:lstStyle/>
          <a:p>
            <a:endParaRPr lang="en-US" dirty="0"/>
          </a:p>
        </p:txBody>
      </p:sp>
      <p:sp>
        <p:nvSpPr>
          <p:cNvPr id="7" name="Picture Placeholder 12"/>
          <p:cNvSpPr>
            <a:spLocks noGrp="1"/>
          </p:cNvSpPr>
          <p:nvPr>
            <p:ph type="pic" sz="quarter" idx="13"/>
          </p:nvPr>
        </p:nvSpPr>
        <p:spPr>
          <a:xfrm>
            <a:off x="3059113" y="1059583"/>
            <a:ext cx="3020316" cy="1977305"/>
          </a:xfrm>
          <a:prstGeom prst="rect">
            <a:avLst/>
          </a:prstGeom>
        </p:spPr>
        <p:txBody>
          <a:bodyPr/>
          <a:lstStyle/>
          <a:p>
            <a:endParaRPr lang="en-US"/>
          </a:p>
        </p:txBody>
      </p:sp>
      <p:sp>
        <p:nvSpPr>
          <p:cNvPr id="8" name="Picture Placeholder 12"/>
          <p:cNvSpPr>
            <a:spLocks noGrp="1"/>
          </p:cNvSpPr>
          <p:nvPr>
            <p:ph type="pic" sz="quarter" idx="14"/>
          </p:nvPr>
        </p:nvSpPr>
        <p:spPr>
          <a:xfrm>
            <a:off x="3059113" y="3076575"/>
            <a:ext cx="3020316" cy="2066925"/>
          </a:xfrm>
          <a:prstGeom prst="rect">
            <a:avLst/>
          </a:prstGeom>
        </p:spPr>
        <p:txBody>
          <a:bodyPr/>
          <a:lstStyle/>
          <a:p>
            <a:endParaRPr lang="en-US"/>
          </a:p>
        </p:txBody>
      </p:sp>
      <p:sp>
        <p:nvSpPr>
          <p:cNvPr id="9" name="Text Placeholder 5"/>
          <p:cNvSpPr>
            <a:spLocks noGrp="1"/>
          </p:cNvSpPr>
          <p:nvPr>
            <p:ph type="body" sz="quarter" idx="15" hasCustomPrompt="1"/>
          </p:nvPr>
        </p:nvSpPr>
        <p:spPr>
          <a:xfrm>
            <a:off x="458065" y="1059582"/>
            <a:ext cx="2385743" cy="3600400"/>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470880"/>
      </p:ext>
    </p:extLst>
  </p:cSld>
  <p:clrMapOvr>
    <a:masterClrMapping/>
  </p:clrMapOvr>
  <p:transition spd="slow">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1938">
          <p15:clr>
            <a:srgbClr val="FBAE40"/>
          </p15:clr>
        </p15:guide>
        <p15:guide id="4" orient="horz" pos="1913">
          <p15:clr>
            <a:srgbClr val="FBAE40"/>
          </p15:clr>
        </p15:guide>
        <p15:guide id="5" pos="3833" userDrawn="1">
          <p15:clr>
            <a:srgbClr val="FBAE40"/>
          </p15:clr>
        </p15:guide>
        <p15:guide id="6" pos="385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131590"/>
            <a:ext cx="7058025" cy="2880320"/>
          </a:xfrm>
          <a:prstGeom prst="rect">
            <a:avLst/>
          </a:prstGeom>
        </p:spPr>
        <p:txBody>
          <a:bodyPr/>
          <a:lstStyle>
            <a:lvl1pPr marL="0" indent="0">
              <a:lnSpc>
                <a:spcPts val="3600"/>
              </a:lnSpc>
              <a:buNone/>
              <a:defRPr sz="2800" b="0" i="1" baseline="0">
                <a:solidFill>
                  <a:srgbClr val="16818D"/>
                </a:solidFill>
                <a:latin typeface="Tahoma" charset="0"/>
              </a:defRPr>
            </a:lvl1pPr>
            <a:lvl2pPr marL="609600" indent="0">
              <a:lnSpc>
                <a:spcPts val="3600"/>
              </a:lnSpc>
              <a:buNone/>
              <a:defRPr sz="2800" b="0" i="1" baseline="0">
                <a:solidFill>
                  <a:srgbClr val="16818D"/>
                </a:solidFill>
                <a:latin typeface="Tahoma" charset="0"/>
              </a:defRPr>
            </a:lvl2pPr>
            <a:lvl3pPr marL="1219200" indent="0">
              <a:lnSpc>
                <a:spcPts val="3600"/>
              </a:lnSpc>
              <a:buNone/>
              <a:defRPr sz="2800" b="0" i="1" baseline="0">
                <a:solidFill>
                  <a:srgbClr val="16818D"/>
                </a:solidFill>
                <a:latin typeface="Tahoma" charset="0"/>
              </a:defRPr>
            </a:lvl3pPr>
            <a:lvl4pPr marL="1828800" indent="0">
              <a:lnSpc>
                <a:spcPts val="3600"/>
              </a:lnSpc>
              <a:buNone/>
              <a:defRPr sz="2800" b="0" i="1" baseline="0">
                <a:solidFill>
                  <a:srgbClr val="16818D"/>
                </a:solidFill>
                <a:latin typeface="Tahoma" charset="0"/>
              </a:defRPr>
            </a:lvl4pPr>
            <a:lvl5pPr marL="2438400" indent="0">
              <a:lnSpc>
                <a:spcPts val="3600"/>
              </a:lnSpc>
              <a:buNone/>
              <a:defRPr sz="2800" b="0" i="1" baseline="0">
                <a:solidFill>
                  <a:srgbClr val="16818D"/>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14"/>
          <p:cNvSpPr>
            <a:spLocks noGrp="1"/>
          </p:cNvSpPr>
          <p:nvPr>
            <p:ph type="body" sz="quarter" idx="13"/>
          </p:nvPr>
        </p:nvSpPr>
        <p:spPr>
          <a:xfrm>
            <a:off x="1042988" y="4327103"/>
            <a:ext cx="7058025" cy="620911"/>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64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2" hasCustomPrompt="1"/>
          </p:nvPr>
        </p:nvSpPr>
        <p:spPr>
          <a:xfrm>
            <a:off x="215403" y="1995686"/>
            <a:ext cx="4283969" cy="1872208"/>
          </a:xfrm>
          <a:prstGeom prst="rect">
            <a:avLst/>
          </a:prstGeom>
        </p:spPr>
        <p:txBody>
          <a:bodyPr/>
          <a:lstStyle>
            <a:lvl1pPr marL="0" indent="0" algn="r">
              <a:lnSpc>
                <a:spcPts val="9600"/>
              </a:lnSpc>
              <a:buNone/>
              <a:defRPr sz="13000" b="0" i="0" baseline="0">
                <a:solidFill>
                  <a:srgbClr val="16818D"/>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smtClean="0"/>
              <a:t>100%</a:t>
            </a:r>
          </a:p>
        </p:txBody>
      </p:sp>
      <p:sp>
        <p:nvSpPr>
          <p:cNvPr id="4" name="Text Placeholder 14"/>
          <p:cNvSpPr>
            <a:spLocks noGrp="1"/>
          </p:cNvSpPr>
          <p:nvPr>
            <p:ph type="body" sz="quarter" idx="13"/>
          </p:nvPr>
        </p:nvSpPr>
        <p:spPr>
          <a:xfrm>
            <a:off x="4715395" y="2012765"/>
            <a:ext cx="3601021" cy="1855129"/>
          </a:xfrm>
          <a:prstGeom prst="rect">
            <a:avLst/>
          </a:prstGeom>
        </p:spPr>
        <p:txBody>
          <a:bodyPr/>
          <a:lstStyle>
            <a:lvl1pPr marL="0" indent="0" algn="l">
              <a:lnSpc>
                <a:spcPts val="2200"/>
              </a:lnSpc>
              <a:buNone/>
              <a:defRPr sz="1800" baseline="0">
                <a:solidFill>
                  <a:srgbClr val="16818D"/>
                </a:solidFill>
                <a:latin typeface="Georgia" charset="0"/>
              </a:defRPr>
            </a:lvl1pPr>
            <a:lvl2pPr marL="609600" indent="0" algn="l">
              <a:lnSpc>
                <a:spcPts val="2200"/>
              </a:lnSpc>
              <a:buNone/>
              <a:defRPr sz="1800" baseline="0">
                <a:solidFill>
                  <a:srgbClr val="16818D"/>
                </a:solidFill>
                <a:latin typeface="Georgia" charset="0"/>
              </a:defRPr>
            </a:lvl2pPr>
            <a:lvl3pPr marL="1219200" indent="0" algn="l">
              <a:lnSpc>
                <a:spcPts val="2200"/>
              </a:lnSpc>
              <a:buNone/>
              <a:defRPr sz="1800" baseline="0">
                <a:solidFill>
                  <a:srgbClr val="16818D"/>
                </a:solidFill>
                <a:latin typeface="Georgia" charset="0"/>
              </a:defRPr>
            </a:lvl3pPr>
            <a:lvl4pPr marL="1828800" indent="0" algn="l">
              <a:lnSpc>
                <a:spcPts val="2200"/>
              </a:lnSpc>
              <a:buNone/>
              <a:defRPr sz="1800" baseline="0">
                <a:solidFill>
                  <a:srgbClr val="16818D"/>
                </a:solidFill>
                <a:latin typeface="Georgia" charset="0"/>
              </a:defRPr>
            </a:lvl4pPr>
            <a:lvl5pPr marL="2438400" indent="0" algn="l">
              <a:lnSpc>
                <a:spcPts val="2200"/>
              </a:lnSpc>
              <a:buNone/>
              <a:defRPr sz="1800" baseline="0">
                <a:solidFill>
                  <a:srgbClr val="16818D"/>
                </a:solidFill>
                <a:latin typeface="Georgi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14"/>
          <p:cNvSpPr>
            <a:spLocks noGrp="1"/>
          </p:cNvSpPr>
          <p:nvPr>
            <p:ph type="body" sz="quarter" idx="14"/>
          </p:nvPr>
        </p:nvSpPr>
        <p:spPr>
          <a:xfrm>
            <a:off x="970980" y="4155926"/>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2638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082279"/>
            <a:ext cx="0" cy="27432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4363" y="4337448"/>
            <a:ext cx="2182812" cy="8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005576"/>
            <a:ext cx="6062750" cy="2831136"/>
          </a:xfrm>
          <a:prstGeom prst="rect">
            <a:avLst/>
          </a:prstGeom>
        </p:spPr>
        <p:txBody>
          <a:bodyPr lIns="0" tIns="0" rIns="0" bIns="0"/>
          <a:lstStyle>
            <a:lvl1pPr marL="0" indent="0">
              <a:lnSpc>
                <a:spcPts val="3600"/>
              </a:lnSpc>
              <a:spcBef>
                <a:spcPts val="0"/>
              </a:spcBef>
              <a:buFontTx/>
              <a:buNone/>
              <a:defRPr sz="33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1" y="1070377"/>
            <a:ext cx="1219139" cy="26908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1" y="1340376"/>
            <a:ext cx="1219139" cy="402300"/>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1" y="1748076"/>
            <a:ext cx="1219139" cy="521494"/>
          </a:xfrm>
          <a:prstGeom prst="rect">
            <a:avLst/>
          </a:prstGeom>
        </p:spPr>
        <p:txBody>
          <a:bodyPr lIns="0" tIns="0" rIns="0" bIns="0"/>
          <a:lstStyle>
            <a:lvl1pPr marL="0" indent="0">
              <a:lnSpc>
                <a:spcPts val="975"/>
              </a:lnSpc>
              <a:spcBef>
                <a:spcPts val="0"/>
              </a:spcBef>
              <a:buFontTx/>
              <a:buNone/>
              <a:defRPr sz="825"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63" y="3720104"/>
            <a:ext cx="1219139" cy="172331"/>
          </a:xfrm>
          <a:prstGeom prst="rect">
            <a:avLst/>
          </a:prstGeom>
        </p:spPr>
        <p:txBody>
          <a:bodyPr lIns="0" tIns="0" rIns="0" bIns="0"/>
          <a:lstStyle>
            <a:lvl1pPr marL="0" indent="0">
              <a:lnSpc>
                <a:spcPts val="975"/>
              </a:lnSpc>
              <a:spcBef>
                <a:spcPts val="0"/>
              </a:spcBef>
              <a:buFontTx/>
              <a:buNone/>
              <a:defRPr sz="825"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74304959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2" y="1418035"/>
            <a:ext cx="6515621" cy="1024590"/>
          </a:xfrm>
          <a:prstGeom prst="rect">
            <a:avLst/>
          </a:prstGeom>
        </p:spPr>
        <p:txBody>
          <a:bodyPr lIns="0" tIns="0" rIns="0" bIns="0"/>
          <a:lstStyle>
            <a:lvl1pPr marL="0" indent="0">
              <a:lnSpc>
                <a:spcPts val="3600"/>
              </a:lnSpc>
              <a:spcBef>
                <a:spcPts val="0"/>
              </a:spcBef>
              <a:buFontTx/>
              <a:buNone/>
              <a:defRPr sz="33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3165872"/>
            <a:ext cx="6515620" cy="452328"/>
          </a:xfrm>
          <a:prstGeom prst="rect">
            <a:avLst/>
          </a:prstGeom>
        </p:spPr>
        <p:txBody>
          <a:bodyPr lIns="0" tIns="0" rIns="0" bIns="0"/>
          <a:lstStyle>
            <a:lvl1pPr marL="0" indent="0">
              <a:lnSpc>
                <a:spcPct val="100000"/>
              </a:lnSpc>
              <a:buFontTx/>
              <a:buNone/>
              <a:defRPr sz="12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258478936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7275"/>
            <a:ext cx="6515621" cy="488301"/>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3" name="Text Placeholder 2"/>
          <p:cNvSpPr>
            <a:spLocks noGrp="1"/>
          </p:cNvSpPr>
          <p:nvPr>
            <p:ph type="body" sz="quarter" idx="14"/>
          </p:nvPr>
        </p:nvSpPr>
        <p:spPr>
          <a:xfrm>
            <a:off x="827584" y="1167910"/>
            <a:ext cx="6587628" cy="3402062"/>
          </a:xfrm>
          <a:prstGeom prst="rect">
            <a:avLst/>
          </a:prstGeom>
        </p:spPr>
        <p:txBody>
          <a:bodyPr vert="horz"/>
          <a:lstStyle>
            <a:lvl1pPr marL="0" indent="0">
              <a:lnSpc>
                <a:spcPts val="1800"/>
              </a:lnSpc>
              <a:spcBef>
                <a:spcPts val="0"/>
              </a:spcBef>
              <a:spcAft>
                <a:spcPts val="750"/>
              </a:spcAft>
              <a:buFontTx/>
              <a:buNone/>
              <a:defRPr sz="1200">
                <a:solidFill>
                  <a:schemeClr val="tx1"/>
                </a:solidFill>
                <a:latin typeface="Tahoma" charset="0"/>
                <a:cs typeface="Tahoma" charset="0"/>
              </a:defRPr>
            </a:lvl1pPr>
            <a:lvl2pPr marL="0" indent="-202500">
              <a:lnSpc>
                <a:spcPts val="1800"/>
              </a:lnSpc>
              <a:buClr>
                <a:srgbClr val="1A9DAC"/>
              </a:buClr>
              <a:buFont typeface="Arial"/>
              <a:buChar char="•"/>
              <a:defRPr sz="1200">
                <a:solidFill>
                  <a:schemeClr val="tx1"/>
                </a:solidFill>
                <a:latin typeface="Tahoma" charset="0"/>
                <a:cs typeface="Tahoma" charset="0"/>
              </a:defRPr>
            </a:lvl2pPr>
            <a:lvl3pPr marL="405000" indent="-202500">
              <a:lnSpc>
                <a:spcPts val="1800"/>
              </a:lnSpc>
              <a:buClr>
                <a:srgbClr val="1A9DAC"/>
              </a:buClr>
              <a:buFont typeface="Courier New"/>
              <a:buChar char="o"/>
              <a:defRPr sz="1200">
                <a:solidFill>
                  <a:schemeClr val="tx1"/>
                </a:solidFill>
                <a:latin typeface="Tahoma" charset="0"/>
                <a:cs typeface="Tahoma" charset="0"/>
              </a:defRPr>
            </a:lvl3pPr>
            <a:lvl4pPr marL="621000" indent="-202500">
              <a:lnSpc>
                <a:spcPts val="1800"/>
              </a:lnSpc>
              <a:buClr>
                <a:srgbClr val="1A9DAC"/>
              </a:buClr>
              <a:defRPr sz="1200">
                <a:solidFill>
                  <a:schemeClr val="tx1"/>
                </a:solidFill>
                <a:latin typeface="Tahoma" charset="0"/>
                <a:cs typeface="Tahoma"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06262969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7600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5"/>
          </p:nvPr>
        </p:nvSpPr>
        <p:spPr>
          <a:xfrm>
            <a:off x="827584" y="1167911"/>
            <a:ext cx="6587628" cy="3401708"/>
          </a:xfrm>
          <a:prstGeom prst="rect">
            <a:avLst/>
          </a:prstGeom>
        </p:spPr>
        <p:txBody>
          <a:bodyPr/>
          <a:lstStyle>
            <a:lvl1pPr marL="0" indent="0">
              <a:lnSpc>
                <a:spcPts val="1800"/>
              </a:lnSpc>
              <a:spcAft>
                <a:spcPts val="750"/>
              </a:spcAft>
              <a:buFontTx/>
              <a:buNone/>
              <a:defRPr sz="1200">
                <a:solidFill>
                  <a:schemeClr val="tx1"/>
                </a:solidFill>
                <a:latin typeface="Tahoma" charset="0"/>
                <a:ea typeface="Tahoma" charset="0"/>
                <a:cs typeface="Tahoma" charset="0"/>
              </a:defRPr>
            </a:lvl1pPr>
            <a:lvl2pPr marL="0" indent="-202500">
              <a:lnSpc>
                <a:spcPts val="1800"/>
              </a:lnSpc>
              <a:buClr>
                <a:srgbClr val="1A9DAC"/>
              </a:buClr>
              <a:buFont typeface="+mj-lt"/>
              <a:buAutoNum type="arabicPeriod"/>
              <a:defRPr sz="1200">
                <a:solidFill>
                  <a:schemeClr val="tx1"/>
                </a:solidFill>
                <a:latin typeface="Tahoma" charset="0"/>
                <a:ea typeface="Tahoma" charset="0"/>
                <a:cs typeface="Tahoma" charset="0"/>
              </a:defRPr>
            </a:lvl2pPr>
            <a:lvl3pPr marL="405000" indent="-202500">
              <a:lnSpc>
                <a:spcPts val="1800"/>
              </a:lnSpc>
              <a:buClr>
                <a:srgbClr val="1A9DAC"/>
              </a:buClr>
              <a:buFont typeface="+mj-lt"/>
              <a:buAutoNum type="romanLcPeriod"/>
              <a:defRPr sz="1200">
                <a:solidFill>
                  <a:schemeClr val="tx1"/>
                </a:solidFill>
                <a:latin typeface="Tahoma" charset="0"/>
                <a:ea typeface="Tahoma" charset="0"/>
                <a:cs typeface="Tahoma" charset="0"/>
              </a:defRPr>
            </a:lvl3pPr>
            <a:lvl4pPr marL="621000" indent="-202500">
              <a:lnSpc>
                <a:spcPts val="1800"/>
              </a:lnSpc>
              <a:buClr>
                <a:srgbClr val="1A9DAC"/>
              </a:buClr>
              <a:defRPr sz="1200">
                <a:solidFill>
                  <a:schemeClr val="tx1"/>
                </a:solidFill>
                <a:latin typeface="Tahoma" charset="0"/>
                <a:ea typeface="Tahoma" charset="0"/>
                <a:cs typeface="Tahoma" charset="0"/>
              </a:defRPr>
            </a:lvl4pPr>
            <a:lvl5pPr>
              <a:defRPr sz="1200">
                <a:solidFill>
                  <a:schemeClr val="tx1">
                    <a:lumMod val="65000"/>
                    <a:lumOff val="35000"/>
                  </a:schemeClr>
                </a:solidFill>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54139313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3" y="1221600"/>
            <a:ext cx="3167583" cy="3348019"/>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4" y="1221600"/>
            <a:ext cx="3167583" cy="3348019"/>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207637925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99594" y="1418035"/>
            <a:ext cx="6668019" cy="102459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1"/>
          </p:nvPr>
        </p:nvSpPr>
        <p:spPr>
          <a:xfrm>
            <a:off x="899591" y="3165872"/>
            <a:ext cx="6668021" cy="452328"/>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0603"/>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3"/>
          </p:nvPr>
        </p:nvSpPr>
        <p:spPr>
          <a:xfrm>
            <a:off x="806825" y="1188000"/>
            <a:ext cx="3260351" cy="3381619"/>
          </a:xfrm>
          <a:prstGeom prst="rect">
            <a:avLst/>
          </a:prstGeom>
        </p:spPr>
        <p:txBody>
          <a:bodyPr/>
          <a:lstStyle>
            <a:lvl1pPr marL="0" indent="0">
              <a:lnSpc>
                <a:spcPts val="1350"/>
              </a:lnSpc>
              <a:spcBef>
                <a:spcPts val="0"/>
              </a:spcBef>
              <a:spcAft>
                <a:spcPts val="450"/>
              </a:spcAft>
              <a:buFontTx/>
              <a:buNone/>
              <a:defRPr sz="1050">
                <a:latin typeface="Tahoma" charset="0"/>
                <a:ea typeface="Tahoma" charset="0"/>
                <a:cs typeface="Tahoma" charset="0"/>
              </a:defRPr>
            </a:lvl1pPr>
            <a:lvl2pPr marL="0" indent="-135000">
              <a:lnSpc>
                <a:spcPts val="1350"/>
              </a:lnSpc>
              <a:buClr>
                <a:srgbClr val="1A9DAC"/>
              </a:buClr>
              <a:buFont typeface="Arial" charset="0"/>
              <a:buChar char="•"/>
              <a:defRPr sz="1050">
                <a:latin typeface="Tahoma" charset="0"/>
                <a:ea typeface="Tahoma" charset="0"/>
                <a:cs typeface="Tahoma" charset="0"/>
              </a:defRPr>
            </a:lvl2pPr>
            <a:lvl3pPr marL="405000" indent="-135000">
              <a:lnSpc>
                <a:spcPts val="1350"/>
              </a:lnSpc>
              <a:buClr>
                <a:srgbClr val="1A9DAC"/>
              </a:buClr>
              <a:buFont typeface="Courier New" charset="0"/>
              <a:buChar char="o"/>
              <a:defRPr sz="1050">
                <a:latin typeface="Tahoma" charset="0"/>
                <a:ea typeface="Tahoma" charset="0"/>
                <a:cs typeface="Tahoma" charset="0"/>
              </a:defRPr>
            </a:lvl3pPr>
            <a:lvl4pPr marL="621000" indent="-202500">
              <a:lnSpc>
                <a:spcPts val="1350"/>
              </a:lnSpc>
              <a:buClr>
                <a:srgbClr val="1A9DAC"/>
              </a:buClr>
              <a:defRPr sz="1050">
                <a:latin typeface="Tahoma" charset="0"/>
                <a:ea typeface="Tahoma" charset="0"/>
                <a:cs typeface="Tahoma" charset="0"/>
              </a:defRPr>
            </a:lvl4pPr>
            <a:lvl5pPr>
              <a:lnSpc>
                <a:spcPts val="1350"/>
              </a:lnSpc>
              <a:defRPr sz="1050">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ext Placeholder 5"/>
          <p:cNvSpPr>
            <a:spLocks noGrp="1"/>
          </p:cNvSpPr>
          <p:nvPr>
            <p:ph type="body" sz="quarter" idx="14"/>
          </p:nvPr>
        </p:nvSpPr>
        <p:spPr>
          <a:xfrm>
            <a:off x="4158186" y="1188000"/>
            <a:ext cx="3260351" cy="3381619"/>
          </a:xfrm>
          <a:prstGeom prst="rect">
            <a:avLst/>
          </a:prstGeom>
        </p:spPr>
        <p:txBody>
          <a:bodyPr/>
          <a:lstStyle>
            <a:lvl1pPr marL="0" indent="0">
              <a:lnSpc>
                <a:spcPts val="1350"/>
              </a:lnSpc>
              <a:spcBef>
                <a:spcPts val="0"/>
              </a:spcBef>
              <a:spcAft>
                <a:spcPts val="450"/>
              </a:spcAft>
              <a:buFontTx/>
              <a:buNone/>
              <a:defRPr sz="1050">
                <a:latin typeface="Tahoma" charset="0"/>
                <a:ea typeface="Tahoma" charset="0"/>
                <a:cs typeface="Tahoma" charset="0"/>
              </a:defRPr>
            </a:lvl1pPr>
            <a:lvl2pPr marL="0" indent="-135000">
              <a:lnSpc>
                <a:spcPts val="1350"/>
              </a:lnSpc>
              <a:buClr>
                <a:srgbClr val="1A9DAC"/>
              </a:buClr>
              <a:buFont typeface="Arial" charset="0"/>
              <a:buChar char="•"/>
              <a:defRPr sz="1050">
                <a:latin typeface="Tahoma" charset="0"/>
                <a:ea typeface="Tahoma" charset="0"/>
                <a:cs typeface="Tahoma" charset="0"/>
              </a:defRPr>
            </a:lvl2pPr>
            <a:lvl3pPr marL="405000" indent="-135000">
              <a:lnSpc>
                <a:spcPts val="1350"/>
              </a:lnSpc>
              <a:buClr>
                <a:srgbClr val="1A9DAC"/>
              </a:buClr>
              <a:buFont typeface="Courier New" charset="0"/>
              <a:buChar char="o"/>
              <a:defRPr sz="1050">
                <a:latin typeface="Tahoma" charset="0"/>
                <a:ea typeface="Tahoma" charset="0"/>
                <a:cs typeface="Tahoma" charset="0"/>
              </a:defRPr>
            </a:lvl3pPr>
            <a:lvl4pPr marL="621000" indent="-202500">
              <a:lnSpc>
                <a:spcPts val="1350"/>
              </a:lnSpc>
              <a:buClr>
                <a:srgbClr val="1A9DAC"/>
              </a:buClr>
              <a:defRPr sz="1050">
                <a:latin typeface="Tahoma" charset="0"/>
                <a:ea typeface="Tahoma" charset="0"/>
                <a:cs typeface="Tahoma" charset="0"/>
              </a:defRPr>
            </a:lvl4pPr>
            <a:lvl5pPr>
              <a:lnSpc>
                <a:spcPts val="1350"/>
              </a:lnSpc>
              <a:defRPr sz="1050">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1803460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481464"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3"/>
          </p:nvPr>
        </p:nvSpPr>
        <p:spPr>
          <a:xfrm>
            <a:off x="806401" y="1188111"/>
            <a:ext cx="3260775" cy="3381508"/>
          </a:xfrm>
          <a:prstGeom prst="rect">
            <a:avLst/>
          </a:prstGeom>
        </p:spPr>
        <p:txBody>
          <a:bodyPr numCol="1" spcCol="216000"/>
          <a:lstStyle>
            <a:lvl1pPr marL="0" indent="0">
              <a:lnSpc>
                <a:spcPts val="1350"/>
              </a:lnSpc>
              <a:spcAft>
                <a:spcPts val="450"/>
              </a:spcAft>
              <a:buFontTx/>
              <a:buNone/>
              <a:defRPr sz="1050">
                <a:solidFill>
                  <a:schemeClr val="tx1"/>
                </a:solidFill>
                <a:latin typeface="Tahoma" charset="0"/>
                <a:ea typeface="Tahoma" charset="0"/>
                <a:cs typeface="Tahoma" charset="0"/>
              </a:defRPr>
            </a:lvl1pPr>
            <a:lvl2pPr marL="0" indent="-202500">
              <a:lnSpc>
                <a:spcPts val="1350"/>
              </a:lnSpc>
              <a:buClr>
                <a:srgbClr val="1A9DAC"/>
              </a:buClr>
              <a:buFont typeface="+mj-lt"/>
              <a:buAutoNum type="arabicPeriod"/>
              <a:defRPr sz="1050">
                <a:solidFill>
                  <a:schemeClr val="tx1"/>
                </a:solidFill>
                <a:latin typeface="Tahoma" charset="0"/>
                <a:ea typeface="Tahoma" charset="0"/>
                <a:cs typeface="Tahoma" charset="0"/>
              </a:defRPr>
            </a:lvl2pPr>
            <a:lvl3pPr marL="405000" indent="-202500">
              <a:lnSpc>
                <a:spcPts val="1350"/>
              </a:lnSpc>
              <a:buClr>
                <a:srgbClr val="1A9DAC"/>
              </a:buClr>
              <a:buFont typeface="+mj-lt"/>
              <a:buAutoNum type="romanLcPeriod"/>
              <a:defRPr sz="1050">
                <a:solidFill>
                  <a:schemeClr val="tx1"/>
                </a:solidFill>
                <a:latin typeface="Tahoma" charset="0"/>
                <a:ea typeface="Tahoma" charset="0"/>
                <a:cs typeface="Tahoma" charset="0"/>
              </a:defRPr>
            </a:lvl3pPr>
            <a:lvl4pPr marL="621000" indent="-202500">
              <a:lnSpc>
                <a:spcPts val="1350"/>
              </a:lnSpc>
              <a:buClr>
                <a:srgbClr val="1A9DAC"/>
              </a:buClr>
              <a:defRPr sz="1050">
                <a:solidFill>
                  <a:schemeClr val="tx1"/>
                </a:solidFill>
                <a:latin typeface="Tahoma" charset="0"/>
                <a:ea typeface="Tahoma" charset="0"/>
                <a:cs typeface="Tahoma" charset="0"/>
              </a:defRPr>
            </a:lvl4pPr>
            <a:lvl5pPr>
              <a:lnSpc>
                <a:spcPts val="1350"/>
              </a:lnSpc>
              <a:defRPr sz="1050">
                <a:solidFill>
                  <a:schemeClr val="tx1">
                    <a:lumMod val="65000"/>
                    <a:lumOff val="35000"/>
                  </a:schemeClr>
                </a:solidFill>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ext Placeholder 5"/>
          <p:cNvSpPr>
            <a:spLocks noGrp="1"/>
          </p:cNvSpPr>
          <p:nvPr>
            <p:ph type="body" sz="quarter" idx="14"/>
          </p:nvPr>
        </p:nvSpPr>
        <p:spPr>
          <a:xfrm>
            <a:off x="4191546" y="1189959"/>
            <a:ext cx="3260775" cy="3381508"/>
          </a:xfrm>
          <a:prstGeom prst="rect">
            <a:avLst/>
          </a:prstGeom>
        </p:spPr>
        <p:txBody>
          <a:bodyPr numCol="1" spcCol="216000"/>
          <a:lstStyle>
            <a:lvl1pPr marL="0" indent="0">
              <a:lnSpc>
                <a:spcPts val="1350"/>
              </a:lnSpc>
              <a:spcAft>
                <a:spcPts val="450"/>
              </a:spcAft>
              <a:buFontTx/>
              <a:buNone/>
              <a:defRPr sz="1050">
                <a:solidFill>
                  <a:schemeClr val="tx1"/>
                </a:solidFill>
                <a:latin typeface="Tahoma" charset="0"/>
                <a:ea typeface="Tahoma" charset="0"/>
                <a:cs typeface="Tahoma" charset="0"/>
              </a:defRPr>
            </a:lvl1pPr>
            <a:lvl2pPr marL="0" indent="-202500">
              <a:lnSpc>
                <a:spcPts val="1350"/>
              </a:lnSpc>
              <a:buClr>
                <a:srgbClr val="1A9DAC"/>
              </a:buClr>
              <a:buFont typeface="+mj-lt"/>
              <a:buAutoNum type="arabicPeriod"/>
              <a:defRPr sz="1050">
                <a:solidFill>
                  <a:schemeClr val="tx1"/>
                </a:solidFill>
                <a:latin typeface="Tahoma" charset="0"/>
                <a:ea typeface="Tahoma" charset="0"/>
                <a:cs typeface="Tahoma" charset="0"/>
              </a:defRPr>
            </a:lvl2pPr>
            <a:lvl3pPr marL="405000" indent="-202500">
              <a:lnSpc>
                <a:spcPts val="1350"/>
              </a:lnSpc>
              <a:buClr>
                <a:srgbClr val="1A9DAC"/>
              </a:buClr>
              <a:buFont typeface="+mj-lt"/>
              <a:buAutoNum type="romanLcPeriod"/>
              <a:defRPr sz="1050">
                <a:solidFill>
                  <a:schemeClr val="tx1"/>
                </a:solidFill>
                <a:latin typeface="Tahoma" charset="0"/>
                <a:ea typeface="Tahoma" charset="0"/>
                <a:cs typeface="Tahoma" charset="0"/>
              </a:defRPr>
            </a:lvl3pPr>
            <a:lvl4pPr marL="621000" indent="-202500">
              <a:lnSpc>
                <a:spcPts val="1350"/>
              </a:lnSpc>
              <a:buClr>
                <a:srgbClr val="1A9DAC"/>
              </a:buClr>
              <a:defRPr sz="1050">
                <a:solidFill>
                  <a:schemeClr val="tx1"/>
                </a:solidFill>
                <a:latin typeface="Tahoma" charset="0"/>
                <a:ea typeface="Tahoma" charset="0"/>
                <a:cs typeface="Tahoma" charset="0"/>
              </a:defRPr>
            </a:lvl4pPr>
            <a:lvl5pPr>
              <a:lnSpc>
                <a:spcPts val="1350"/>
              </a:lnSpc>
              <a:defRPr sz="1050">
                <a:solidFill>
                  <a:schemeClr val="tx1">
                    <a:lumMod val="65000"/>
                    <a:lumOff val="35000"/>
                  </a:schemeClr>
                </a:solidFill>
                <a:latin typeface="Open Sans" charset="0"/>
                <a:ea typeface="Open Sans" charset="0"/>
                <a:cs typeface="Open Sans"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20695515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166070"/>
            <a:ext cx="6515620" cy="3403549"/>
          </a:xfrm>
          <a:prstGeom prst="rect">
            <a:avLst/>
          </a:prstGeom>
        </p:spPr>
        <p:txBody>
          <a:bodyPr/>
          <a:lstStyle/>
          <a:p>
            <a:pPr lvl="0"/>
            <a:endParaRPr lang="en-US" noProof="0" dirty="0"/>
          </a:p>
        </p:txBody>
      </p:sp>
    </p:spTree>
    <p:extLst>
      <p:ext uri="{BB962C8B-B14F-4D97-AF65-F5344CB8AC3E}">
        <p14:creationId xmlns:p14="http://schemas.microsoft.com/office/powerpoint/2010/main" val="224686253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3" y="1221600"/>
            <a:ext cx="3167583" cy="3348018"/>
          </a:xfrm>
          <a:prstGeom prst="rect">
            <a:avLst/>
          </a:prstGeom>
        </p:spPr>
        <p:txBody>
          <a:bodyPr lIns="0" tIns="0" rIns="0" bIns="0" numCol="1" spcCol="216000"/>
          <a:lstStyle>
            <a:lvl1pPr marL="0" marR="0" indent="0" algn="l" defTabSz="454819" rtl="0" eaLnBrk="1" fontAlgn="base" latinLnBrk="0" hangingPunct="1">
              <a:lnSpc>
                <a:spcPts val="1350"/>
              </a:lnSpc>
              <a:spcBef>
                <a:spcPts val="0"/>
              </a:spcBef>
              <a:spcAft>
                <a:spcPct val="0"/>
              </a:spcAft>
              <a:buClrTx/>
              <a:buSzTx/>
              <a:buFontTx/>
              <a:buNone/>
              <a:tabLst/>
              <a:defRPr sz="105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2" y="519522"/>
            <a:ext cx="6515621" cy="484530"/>
          </a:xfrm>
          <a:prstGeom prst="rect">
            <a:avLst/>
          </a:prstGeom>
        </p:spPr>
        <p:txBody>
          <a:bodyPr lIns="0" tIns="0" rIns="0" bIns="0"/>
          <a:lstStyle>
            <a:lvl1pPr marL="0" indent="0">
              <a:lnSpc>
                <a:spcPts val="3150"/>
              </a:lnSpc>
              <a:buFontTx/>
              <a:buNone/>
              <a:defRPr sz="3000" b="0" i="0">
                <a:solidFill>
                  <a:srgbClr val="1A9DAC"/>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221600"/>
            <a:ext cx="3816350" cy="3348019"/>
          </a:xfrm>
          <a:prstGeom prst="rect">
            <a:avLst/>
          </a:prstGeom>
        </p:spPr>
        <p:txBody>
          <a:bodyPr/>
          <a:lstStyle/>
          <a:p>
            <a:pPr lvl="0"/>
            <a:endParaRPr lang="en-US" noProof="0" dirty="0"/>
          </a:p>
        </p:txBody>
      </p:sp>
    </p:spTree>
    <p:extLst>
      <p:ext uri="{BB962C8B-B14F-4D97-AF65-F5344CB8AC3E}">
        <p14:creationId xmlns:p14="http://schemas.microsoft.com/office/powerpoint/2010/main" val="175681512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0114" y="4744641"/>
            <a:ext cx="1081087" cy="3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573528"/>
            <a:ext cx="7884740" cy="3834166"/>
          </a:xfrm>
          <a:prstGeom prst="rect">
            <a:avLst/>
          </a:prstGeom>
          <a:solidFill>
            <a:schemeClr val="bg1">
              <a:lumMod val="75000"/>
            </a:schemeClr>
          </a:solidFill>
        </p:spPr>
        <p:txBody>
          <a:bodyPr/>
          <a:lstStyle>
            <a:lvl1pPr marL="0" indent="0">
              <a:buFontTx/>
              <a:buNone/>
              <a:defRPr sz="1800" b="0" i="0">
                <a:ln>
                  <a:solidFill>
                    <a:srgbClr val="FFFFFF"/>
                  </a:solidFill>
                </a:ln>
                <a:solidFill>
                  <a:srgbClr val="FFFFFF"/>
                </a:solidFill>
                <a:latin typeface="Tahoma" charset="0"/>
                <a:ea typeface="Tahoma" charset="0"/>
                <a:cs typeface="Tahoma" charset="0"/>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168225682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002" y="555625"/>
            <a:ext cx="6668019" cy="476000"/>
          </a:xfrm>
          <a:prstGeom prst="rect">
            <a:avLst/>
          </a:prstGeom>
        </p:spPr>
        <p:txBody>
          <a:bodyPr lIns="0" tIns="0" rIns="0" bIns="0"/>
          <a:lstStyle>
            <a:lvl1pPr marL="0" indent="0">
              <a:lnSpc>
                <a:spcPts val="3150"/>
              </a:lnSpc>
              <a:buFontTx/>
              <a:buNone/>
              <a:defRPr sz="3000" b="0" i="0">
                <a:solidFill>
                  <a:srgbClr val="598752"/>
                </a:solidFill>
                <a:latin typeface="Georgia" charset="0"/>
                <a:ea typeface="Georgia" charset="0"/>
                <a:cs typeface="Georgia" charset="0"/>
              </a:defRPr>
            </a:lvl1pPr>
          </a:lstStyle>
          <a:p>
            <a:pPr lvl="0"/>
            <a:r>
              <a:rPr lang="en-GB" dirty="0"/>
              <a:t>Click to edit Master text styles</a:t>
            </a:r>
          </a:p>
        </p:txBody>
      </p:sp>
      <p:pic>
        <p:nvPicPr>
          <p:cNvPr id="8" name="Picture 7" descr="UWE-Logo-Botto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313" y="4611688"/>
            <a:ext cx="10795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sz="quarter" idx="11"/>
          </p:nvPr>
        </p:nvSpPr>
        <p:spPr>
          <a:xfrm>
            <a:off x="827584" y="1209601"/>
            <a:ext cx="6726844" cy="3081077"/>
          </a:xfrm>
          <a:prstGeom prst="rect">
            <a:avLst/>
          </a:prstGeom>
        </p:spPr>
        <p:txBody>
          <a:bodyPr/>
          <a:lstStyle>
            <a:lvl1pPr marL="200025" indent="-200025">
              <a:buClr>
                <a:srgbClr val="598752"/>
              </a:buClr>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598752"/>
              </a:buClr>
              <a:buFont typeface="+mj-lt"/>
              <a:buAutoNum type="romanLcPeriod"/>
              <a:defRPr sz="1200">
                <a:latin typeface="Tahoma" panose="020B0604030504040204" pitchFamily="34" charset="0"/>
                <a:ea typeface="Tahoma" panose="020B0604030504040204" pitchFamily="34" charset="0"/>
                <a:cs typeface="Tahoma" panose="020B0604030504040204" pitchFamily="34" charset="0"/>
              </a:defRPr>
            </a:lvl2pPr>
            <a:lvl3pPr marL="672704" indent="-200025">
              <a:buClr>
                <a:srgbClr val="59875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marL="17573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4pPr>
            <a:lvl5pPr marL="2214563" indent="-385763">
              <a:buFont typeface="+mj-lt"/>
              <a:buAutoNum type="arabicPeriod"/>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4324750"/>
      </p:ext>
    </p:extLst>
  </p:cSld>
  <p:clrMapOvr>
    <a:masterClrMapping/>
  </p:clrMapOvr>
  <p:transition spd="slow">
    <p:fade/>
  </p:transition>
  <p:extLst mod="1">
    <p:ext uri="{DCECCB84-F9BA-43D5-87BE-67443E8EF086}">
      <p15:sldGuideLst xmlns:p15="http://schemas.microsoft.com/office/powerpoint/2012/main">
        <p15:guide id="1" pos="567">
          <p15:clr>
            <a:srgbClr val="FBAE40"/>
          </p15:clr>
        </p15:guide>
        <p15:guide id="2" orient="horz" pos="3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6" y="699542"/>
            <a:ext cx="6668019" cy="488301"/>
          </a:xfrm>
          <a:prstGeom prst="rect">
            <a:avLst/>
          </a:prstGeom>
        </p:spPr>
        <p:txBody>
          <a:bodyPr lIns="0" tIns="0" rIns="0" bIns="0"/>
          <a:lstStyle>
            <a:lvl1pPr marL="0" indent="0">
              <a:lnSpc>
                <a:spcPts val="3150"/>
              </a:lnSpc>
              <a:buFontTx/>
              <a:buNone/>
              <a:defRPr sz="3000" b="0" i="0">
                <a:solidFill>
                  <a:srgbClr val="598752"/>
                </a:solidFill>
                <a:latin typeface="Georgia" charset="0"/>
                <a:ea typeface="Georgia" charset="0"/>
                <a:cs typeface="Georgia" charset="0"/>
              </a:defRPr>
            </a:lvl1pPr>
          </a:lstStyle>
          <a:p>
            <a:pPr lvl="0"/>
            <a:r>
              <a:rPr lang="en-GB" dirty="0"/>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5" y="1"/>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827583" y="1347636"/>
            <a:ext cx="6740030" cy="3404603"/>
          </a:xfrm>
          <a:prstGeom prst="rect">
            <a:avLst/>
          </a:prstGeom>
        </p:spPr>
        <p:txBody>
          <a:bodyPr/>
          <a:lstStyle>
            <a:lvl1pPr marL="200025" indent="-200025">
              <a:buClr>
                <a:srgbClr val="598752"/>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598752"/>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59875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2439700"/>
      </p:ext>
    </p:extLst>
  </p:cSld>
  <p:clrMapOvr>
    <a:masterClrMapping/>
  </p:clrMapOvr>
  <p:transition spd="slow">
    <p:fade/>
  </p:transition>
  <p:extLst mod="1">
    <p:ext uri="{DCECCB84-F9BA-43D5-87BE-67443E8EF086}">
      <p15:sldGuideLst xmlns:p15="http://schemas.microsoft.com/office/powerpoint/2012/main">
        <p15:guide id="1" orient="horz" pos="441">
          <p15:clr>
            <a:srgbClr val="FBAE40"/>
          </p15:clr>
        </p15:guide>
        <p15:guide id="2" pos="4768">
          <p15:clr>
            <a:srgbClr val="FBAE40"/>
          </p15:clr>
        </p15:guide>
        <p15:guide id="3" pos="5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a:srcRect/>
          <a:stretch>
            <a:fillRect/>
          </a:stretch>
        </p:blipFill>
        <p:spPr bwMode="auto">
          <a:xfrm>
            <a:off x="900114" y="4744641"/>
            <a:ext cx="1081087" cy="398859"/>
          </a:xfrm>
          <a:prstGeom prst="rect">
            <a:avLst/>
          </a:prstGeom>
          <a:noFill/>
          <a:ln w="9525">
            <a:noFill/>
            <a:miter lim="800000"/>
            <a:headEnd/>
            <a:tailEnd/>
          </a:ln>
        </p:spPr>
      </p:pic>
      <p:sp>
        <p:nvSpPr>
          <p:cNvPr id="5" name="Text Placeholder 5"/>
          <p:cNvSpPr>
            <a:spLocks noGrp="1"/>
          </p:cNvSpPr>
          <p:nvPr>
            <p:ph type="body" sz="quarter" idx="10"/>
          </p:nvPr>
        </p:nvSpPr>
        <p:spPr>
          <a:xfrm>
            <a:off x="899592" y="517275"/>
            <a:ext cx="6515621" cy="488301"/>
          </a:xfrm>
          <a:prstGeom prst="rect">
            <a:avLst/>
          </a:prstGeom>
        </p:spPr>
        <p:txBody>
          <a:bodyPr lIns="0" tIns="0" rIns="0" bIns="0"/>
          <a:lstStyle>
            <a:lvl1pPr marL="0" indent="0">
              <a:lnSpc>
                <a:spcPts val="3150"/>
              </a:lnSpc>
              <a:buFontTx/>
              <a:buNone/>
              <a:defRPr sz="3000" b="0" i="0">
                <a:solidFill>
                  <a:srgbClr val="7A7392"/>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167910"/>
            <a:ext cx="6587628" cy="3348056"/>
          </a:xfrm>
          <a:prstGeom prst="rect">
            <a:avLst/>
          </a:prstGeom>
        </p:spPr>
        <p:txBody>
          <a:bodyPr/>
          <a:lstStyle>
            <a:lvl1pPr marL="200025" indent="-200025">
              <a:buClr>
                <a:srgbClr val="7A7392"/>
              </a:buClr>
              <a:defRPr sz="1200">
                <a:latin typeface="Tahoma" panose="020B0604030504040204" pitchFamily="34" charset="0"/>
                <a:ea typeface="Tahoma" panose="020B0604030504040204" pitchFamily="34" charset="0"/>
                <a:cs typeface="Tahoma" panose="020B0604030504040204" pitchFamily="34" charset="0"/>
              </a:defRPr>
            </a:lvl1pPr>
            <a:lvl2pPr marL="406004" indent="-205979">
              <a:buClr>
                <a:srgbClr val="7A7392"/>
              </a:buClr>
              <a:buFont typeface="Courier New" panose="02070309020205020404" pitchFamily="49" charset="0"/>
              <a:buChar char="o"/>
              <a:defRPr sz="1200">
                <a:latin typeface="Tahoma" panose="020B0604030504040204" pitchFamily="34" charset="0"/>
                <a:ea typeface="Tahoma" panose="020B0604030504040204" pitchFamily="34" charset="0"/>
                <a:cs typeface="Tahoma" panose="020B0604030504040204" pitchFamily="34" charset="0"/>
              </a:defRPr>
            </a:lvl2pPr>
            <a:lvl3pPr marL="606029" indent="-200025">
              <a:buClr>
                <a:srgbClr val="7A7392"/>
              </a:buClr>
              <a:buFont typeface="Arial" panose="020B0604020202020204" pitchFamily="34" charset="0"/>
              <a:buChar char="̶"/>
              <a:defRPr sz="1200">
                <a:latin typeface="Tahoma" panose="020B0604030504040204" pitchFamily="34" charset="0"/>
                <a:ea typeface="Tahoma" panose="020B0604030504040204" pitchFamily="34" charset="0"/>
                <a:cs typeface="Tahoma" panose="020B0604030504040204" pitchFamily="34" charset="0"/>
              </a:defRPr>
            </a:lvl3pPr>
            <a:lvl4pPr>
              <a:defRPr sz="1200">
                <a:latin typeface="Tahoma" panose="020B0604030504040204" pitchFamily="34" charset="0"/>
                <a:ea typeface="Tahoma" panose="020B0604030504040204" pitchFamily="34" charset="0"/>
                <a:cs typeface="Tahoma" panose="020B0604030504040204" pitchFamily="34" charset="0"/>
              </a:defRPr>
            </a:lvl4pPr>
            <a:lvl5pPr>
              <a:defRPr sz="12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443785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9542"/>
            <a:ext cx="6668019" cy="488301"/>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1"/>
          </p:nvPr>
        </p:nvSpPr>
        <p:spPr>
          <a:xfrm>
            <a:off x="827583" y="1347635"/>
            <a:ext cx="6740030" cy="3404603"/>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mod="1">
    <p:ext uri="{DCECCB84-F9BA-43D5-87BE-67443E8EF086}">
      <p15:sldGuideLst xmlns:p15="http://schemas.microsoft.com/office/powerpoint/2012/main">
        <p15:guide id="1" orient="horz" pos="441" userDrawn="1">
          <p15:clr>
            <a:srgbClr val="FBAE40"/>
          </p15:clr>
        </p15:guide>
        <p15:guide id="2" pos="4768" userDrawn="1">
          <p15:clr>
            <a:srgbClr val="FBAE40"/>
          </p15:clr>
        </p15:guide>
        <p15:guide id="3" pos="5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697943"/>
            <a:ext cx="6668019" cy="47600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2"/>
          <p:cNvSpPr>
            <a:spLocks noGrp="1"/>
          </p:cNvSpPr>
          <p:nvPr>
            <p:ph type="body" sz="quarter" idx="11"/>
          </p:nvPr>
        </p:nvSpPr>
        <p:spPr>
          <a:xfrm>
            <a:off x="840769" y="1346400"/>
            <a:ext cx="6726844" cy="3510074"/>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6068825"/>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9666" y="1368000"/>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9665" y="700088"/>
            <a:ext cx="6552655"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7" name="Text Placeholder 5"/>
          <p:cNvSpPr>
            <a:spLocks noGrp="1"/>
          </p:cNvSpPr>
          <p:nvPr>
            <p:ph type="body" sz="quarter" idx="12"/>
          </p:nvPr>
        </p:nvSpPr>
        <p:spPr>
          <a:xfrm>
            <a:off x="4211961" y="1368000"/>
            <a:ext cx="3240360"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62276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00113"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900113" y="1368566"/>
            <a:ext cx="3167583"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Second Bullet Point</a:t>
            </a:r>
          </a:p>
          <a:p>
            <a:pPr lvl="2"/>
            <a:r>
              <a:rPr lang="en-GB" dirty="0" smtClean="0"/>
              <a:t>Third Bullet Point</a:t>
            </a:r>
          </a:p>
          <a:p>
            <a:pPr lvl="3"/>
            <a:endParaRPr lang="en-GB" dirty="0" smtClean="0"/>
          </a:p>
        </p:txBody>
      </p:sp>
      <p:sp>
        <p:nvSpPr>
          <p:cNvPr id="10" name="Text Placeholder 5"/>
          <p:cNvSpPr>
            <a:spLocks noGrp="1"/>
          </p:cNvSpPr>
          <p:nvPr>
            <p:ph type="body" sz="quarter" idx="12" hasCustomPrompt="1"/>
          </p:nvPr>
        </p:nvSpPr>
        <p:spPr>
          <a:xfrm>
            <a:off x="4214194" y="1368566"/>
            <a:ext cx="3239119" cy="3391657"/>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smtClean="0"/>
              <a:t>Click to add text</a:t>
            </a:r>
          </a:p>
          <a:p>
            <a:pPr lvl="1"/>
            <a:r>
              <a:rPr lang="en-US" dirty="0" smtClean="0"/>
              <a:t>Second Bullet Point</a:t>
            </a:r>
          </a:p>
          <a:p>
            <a:pPr lvl="2"/>
            <a:r>
              <a:rPr lang="en-US" dirty="0" smtClean="0"/>
              <a:t>Third Bullet Point</a:t>
            </a:r>
          </a:p>
          <a:p>
            <a:pPr lvl="3"/>
            <a:endParaRPr lang="en-US" dirty="0" smtClean="0"/>
          </a:p>
          <a:p>
            <a:pPr lvl="0"/>
            <a:endParaRPr lang="en-GB" dirty="0" smtClean="0"/>
          </a:p>
        </p:txBody>
      </p:sp>
    </p:spTree>
    <p:extLst>
      <p:ext uri="{BB962C8B-B14F-4D97-AF65-F5344CB8AC3E}">
        <p14:creationId xmlns:p14="http://schemas.microsoft.com/office/powerpoint/2010/main" val="976455156"/>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517" userDrawn="1">
          <p15:clr>
            <a:srgbClr val="FBAE40"/>
          </p15:clr>
        </p15:guide>
        <p15:guide id="4" pos="2653" userDrawn="1">
          <p15:clr>
            <a:srgbClr val="FBAE40"/>
          </p15:clr>
        </p15:guide>
        <p15:guide id="5" pos="46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120" y="700088"/>
            <a:ext cx="6553200"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p:cNvSpPr>
            <a:spLocks noGrp="1"/>
          </p:cNvSpPr>
          <p:nvPr>
            <p:ph type="body" sz="quarter" idx="11" hasCustomPrompt="1"/>
          </p:nvPr>
        </p:nvSpPr>
        <p:spPr>
          <a:xfrm>
            <a:off x="899120" y="1368678"/>
            <a:ext cx="3167583"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a:p>
            <a:pPr lvl="3"/>
            <a:endParaRPr lang="en-GB" dirty="0" smtClean="0"/>
          </a:p>
        </p:txBody>
      </p:sp>
      <p:sp>
        <p:nvSpPr>
          <p:cNvPr id="10" name="Text Placeholder 5"/>
          <p:cNvSpPr>
            <a:spLocks noGrp="1"/>
          </p:cNvSpPr>
          <p:nvPr>
            <p:ph type="body" sz="quarter" idx="12" hasCustomPrompt="1"/>
          </p:nvPr>
        </p:nvSpPr>
        <p:spPr>
          <a:xfrm>
            <a:off x="4214194" y="1368678"/>
            <a:ext cx="3238126" cy="3435867"/>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smtClean="0"/>
              <a:t>Click to add text</a:t>
            </a:r>
          </a:p>
          <a:p>
            <a:pPr lvl="1"/>
            <a:r>
              <a:rPr lang="en-GB" dirty="0" smtClean="0"/>
              <a:t>Number Position Number 2</a:t>
            </a:r>
          </a:p>
          <a:p>
            <a:pPr lvl="2"/>
            <a:r>
              <a:rPr lang="en-GB" dirty="0" smtClean="0"/>
              <a:t>Number Position Number 3</a:t>
            </a:r>
          </a:p>
          <a:p>
            <a:pPr lvl="3"/>
            <a:endParaRPr lang="en-GB" dirty="0" smtClean="0"/>
          </a:p>
        </p:txBody>
      </p:sp>
    </p:spTree>
    <p:extLst>
      <p:ext uri="{BB962C8B-B14F-4D97-AF65-F5344CB8AC3E}">
        <p14:creationId xmlns:p14="http://schemas.microsoft.com/office/powerpoint/2010/main" val="211776518"/>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guide id="3" pos="2653" userDrawn="1">
          <p15:clr>
            <a:srgbClr val="FBAE40"/>
          </p15:clr>
        </p15:guide>
        <p15:guide id="4" pos="2517" userDrawn="1">
          <p15:clr>
            <a:srgbClr val="FBAE40"/>
          </p15:clr>
        </p15:guide>
        <p15:guide id="5" pos="46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899594"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1"/>
          </p:nvPr>
        </p:nvSpPr>
        <p:spPr>
          <a:xfrm>
            <a:off x="899592" y="1346637"/>
            <a:ext cx="6515620" cy="3403549"/>
          </a:xfrm>
          <a:prstGeom prst="rect">
            <a:avLst/>
          </a:prstGeom>
        </p:spPr>
        <p:txBody>
          <a:bodyPr/>
          <a:lstStyle/>
          <a:p>
            <a:pPr lvl="0"/>
            <a:endParaRPr lang="en-US" noProof="0"/>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534947"/>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898974" y="1402166"/>
            <a:ext cx="3167583" cy="3402378"/>
          </a:xfrm>
          <a:prstGeom prst="rect">
            <a:avLst/>
          </a:prstGeom>
        </p:spPr>
        <p:txBody>
          <a:bodyPr lIns="0" tIns="0" rIns="0" bIns="0" numCol="1" spcCol="216000"/>
          <a:lstStyle>
            <a:lvl1pPr marL="0" marR="0" indent="0" algn="l" defTabSz="606410"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smtClean="0"/>
              <a:t>Click to edit Master text styles</a:t>
            </a:r>
          </a:p>
        </p:txBody>
      </p:sp>
      <p:sp>
        <p:nvSpPr>
          <p:cNvPr id="5" name="Text Placeholder 5"/>
          <p:cNvSpPr>
            <a:spLocks noGrp="1"/>
          </p:cNvSpPr>
          <p:nvPr>
            <p:ph type="body" sz="quarter" idx="10"/>
          </p:nvPr>
        </p:nvSpPr>
        <p:spPr>
          <a:xfrm>
            <a:off x="898973" y="700088"/>
            <a:ext cx="6515621" cy="48453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smtClean="0"/>
              <a:t>Click to edit Master text styles</a:t>
            </a:r>
          </a:p>
        </p:txBody>
      </p:sp>
      <p:sp>
        <p:nvSpPr>
          <p:cNvPr id="3" name="Chart Placeholder 2"/>
          <p:cNvSpPr>
            <a:spLocks noGrp="1"/>
          </p:cNvSpPr>
          <p:nvPr>
            <p:ph type="chart" sz="quarter" idx="12"/>
          </p:nvPr>
        </p:nvSpPr>
        <p:spPr>
          <a:xfrm>
            <a:off x="4284042" y="1402167"/>
            <a:ext cx="3816350" cy="3348019"/>
          </a:xfrm>
          <a:prstGeom prst="rect">
            <a:avLst/>
          </a:prstGeom>
        </p:spPr>
        <p:txBody>
          <a:bodyPr/>
          <a:lstStyle/>
          <a:p>
            <a:pPr lvl="0"/>
            <a:endParaRPr lang="en-US" noProof="0"/>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676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611724"/>
      </p:ext>
    </p:extLst>
  </p:cSld>
  <p:clrMapOvr>
    <a:masterClrMapping/>
  </p:clrMapOvr>
  <p:transition spd="slow">
    <p:fade/>
  </p:transition>
  <p:extLst mod="1">
    <p:ext uri="{DCECCB84-F9BA-43D5-87BE-67443E8EF086}">
      <p15:sldGuideLst xmlns:p15="http://schemas.microsoft.com/office/powerpoint/2012/main">
        <p15:guide id="1" pos="567" userDrawn="1">
          <p15:clr>
            <a:srgbClr val="FBAE40"/>
          </p15:clr>
        </p15:guide>
        <p15:guide id="2" orient="horz" pos="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transition spd="slow">
    <p:fade/>
  </p:transition>
  <p:timing>
    <p:tnLst>
      <p:par>
        <p:cTn id="1" dur="indefinite" restart="never" nodeType="tmRoot"/>
      </p:par>
    </p:tnLst>
  </p:timing>
  <p:txStyles>
    <p:titleStyle>
      <a:lvl1pPr algn="ctr" defTabSz="606410"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10"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39"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080"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1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158" algn="ctr" defTabSz="609539"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14" indent="-454014" algn="l" defTabSz="606410"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01" indent="-377816" algn="l" defTabSz="606410"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787" indent="-301618" algn="l" defTabSz="60641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372"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39957" indent="-301618" algn="l" defTabSz="606410"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7716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Lst>
  <p:transition spd="slow">
    <p:fade/>
  </p:transition>
  <p:txStyles>
    <p:titleStyle>
      <a:lvl1pPr algn="ctr" defTabSz="454819" rtl="0" eaLnBrk="0" fontAlgn="base" hangingPunct="0">
        <a:spcBef>
          <a:spcPct val="0"/>
        </a:spcBef>
        <a:spcAft>
          <a:spcPct val="0"/>
        </a:spcAft>
        <a:defRPr sz="4350" kern="1200">
          <a:solidFill>
            <a:schemeClr val="tx1"/>
          </a:solidFill>
          <a:latin typeface="+mj-lt"/>
          <a:ea typeface="ＭＳ Ｐゴシック" charset="0"/>
          <a:cs typeface="ＭＳ Ｐゴシック" charset="0"/>
        </a:defRPr>
      </a:lvl1pPr>
      <a:lvl2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2pPr>
      <a:lvl3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3pPr>
      <a:lvl4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4pPr>
      <a:lvl5pPr algn="ctr" defTabSz="454819" rtl="0" eaLnBrk="0" fontAlgn="base" hangingPunct="0">
        <a:spcBef>
          <a:spcPct val="0"/>
        </a:spcBef>
        <a:spcAft>
          <a:spcPct val="0"/>
        </a:spcAft>
        <a:defRPr sz="4350">
          <a:solidFill>
            <a:schemeClr val="tx1"/>
          </a:solidFill>
          <a:latin typeface="Calibri" charset="0"/>
          <a:ea typeface="ＭＳ Ｐゴシック" charset="0"/>
          <a:cs typeface="ＭＳ Ｐゴシック" charset="0"/>
        </a:defRPr>
      </a:lvl5pPr>
      <a:lvl6pPr marL="457166"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33"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498"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664" algn="ctr" defTabSz="457166"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0519" indent="-340519" algn="l" defTabSz="454819" rtl="0" eaLnBrk="0" fontAlgn="base" hangingPunct="0">
        <a:spcBef>
          <a:spcPct val="20000"/>
        </a:spcBef>
        <a:spcAft>
          <a:spcPct val="0"/>
        </a:spcAft>
        <a:buFont typeface="Arial" charset="0"/>
        <a:buChar char="•"/>
        <a:defRPr sz="3150" kern="1200">
          <a:solidFill>
            <a:schemeClr val="tx1"/>
          </a:solidFill>
          <a:latin typeface="+mn-lt"/>
          <a:ea typeface="ＭＳ Ｐゴシック" charset="0"/>
          <a:cs typeface="ＭＳ Ｐゴシック" charset="0"/>
        </a:defRPr>
      </a:lvl1pPr>
      <a:lvl2pPr marL="740569" indent="-283369" algn="l" defTabSz="454819" rtl="0" eaLnBrk="0" fontAlgn="base" hangingPunct="0">
        <a:spcBef>
          <a:spcPct val="20000"/>
        </a:spcBef>
        <a:spcAft>
          <a:spcPct val="0"/>
        </a:spcAft>
        <a:buFont typeface="Arial" charset="0"/>
        <a:buChar char="–"/>
        <a:defRPr sz="2775" kern="1200">
          <a:solidFill>
            <a:schemeClr val="tx1"/>
          </a:solidFill>
          <a:latin typeface="+mn-lt"/>
          <a:ea typeface="ＭＳ Ｐゴシック" charset="0"/>
          <a:cs typeface="+mn-cs"/>
        </a:defRPr>
      </a:lvl2pPr>
      <a:lvl3pPr marL="1140619" indent="-226219" algn="l" defTabSz="454819"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8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4pPr>
      <a:lvl5pPr marL="2055019" indent="-226219" algn="l" defTabSz="454819" rtl="0" eaLnBrk="0" fontAlgn="base" hangingPunct="0">
        <a:spcBef>
          <a:spcPct val="20000"/>
        </a:spcBef>
        <a:spcAft>
          <a:spcPct val="0"/>
        </a:spcAft>
        <a:buFont typeface="Arial" charset="0"/>
        <a:buChar char="»"/>
        <a:defRPr sz="1950" kern="1200">
          <a:solidFill>
            <a:schemeClr val="tx1"/>
          </a:solidFill>
          <a:latin typeface="+mn-lt"/>
          <a:ea typeface="ＭＳ Ｐゴシック" charset="0"/>
          <a:cs typeface="+mn-cs"/>
        </a:defRPr>
      </a:lvl5pPr>
      <a:lvl6pPr marL="2514411" indent="-228582" algn="l" defTabSz="457166" rtl="0" eaLnBrk="1" latinLnBrk="0" hangingPunct="1">
        <a:spcBef>
          <a:spcPct val="20000"/>
        </a:spcBef>
        <a:buFont typeface="Arial"/>
        <a:buChar char="•"/>
        <a:defRPr sz="2000" kern="1200">
          <a:solidFill>
            <a:schemeClr val="tx1"/>
          </a:solidFill>
          <a:latin typeface="+mn-lt"/>
          <a:ea typeface="+mn-ea"/>
          <a:cs typeface="+mn-cs"/>
        </a:defRPr>
      </a:lvl6pPr>
      <a:lvl7pPr marL="2971578" indent="-228582" algn="l" defTabSz="457166" rtl="0" eaLnBrk="1" latinLnBrk="0" hangingPunct="1">
        <a:spcBef>
          <a:spcPct val="20000"/>
        </a:spcBef>
        <a:buFont typeface="Arial"/>
        <a:buChar char="•"/>
        <a:defRPr sz="2000" kern="1200">
          <a:solidFill>
            <a:schemeClr val="tx1"/>
          </a:solidFill>
          <a:latin typeface="+mn-lt"/>
          <a:ea typeface="+mn-ea"/>
          <a:cs typeface="+mn-cs"/>
        </a:defRPr>
      </a:lvl7pPr>
      <a:lvl8pPr marL="3428744" indent="-228582" algn="l" defTabSz="457166" rtl="0" eaLnBrk="1" latinLnBrk="0" hangingPunct="1">
        <a:spcBef>
          <a:spcPct val="20000"/>
        </a:spcBef>
        <a:buFont typeface="Arial"/>
        <a:buChar char="•"/>
        <a:defRPr sz="2000" kern="1200">
          <a:solidFill>
            <a:schemeClr val="tx1"/>
          </a:solidFill>
          <a:latin typeface="+mn-lt"/>
          <a:ea typeface="+mn-ea"/>
          <a:cs typeface="+mn-cs"/>
        </a:defRPr>
      </a:lvl8pPr>
      <a:lvl9pPr marL="3885909" indent="-228582" algn="l" defTabSz="45716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smtClean="0">
                <a:ea typeface="ＭＳ Ｐゴシック" charset="-128"/>
              </a:rPr>
              <a:t>Externally Examining Partnership Provision</a:t>
            </a:r>
            <a:endParaRPr lang="en-GB" altLang="en-US"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Fiona Jordan</a:t>
            </a:r>
            <a:endParaRPr lang="en-US" altLang="en-US" dirty="0">
              <a:ea typeface="ＭＳ Ｐゴシック" charset="-128"/>
            </a:endParaRPr>
          </a:p>
          <a:p>
            <a:pPr>
              <a:spcBef>
                <a:spcPct val="0"/>
              </a:spcBef>
            </a:pPr>
            <a:r>
              <a:rPr lang="en-US" altLang="en-US" dirty="0" smtClean="0">
                <a:ea typeface="ＭＳ Ｐゴシック" charset="-128"/>
              </a:rPr>
              <a:t>Associate Dean – Strategic Partnerships (FBL)</a:t>
            </a:r>
            <a:endParaRPr lang="en-US" altLang="en-US" dirty="0">
              <a:ea typeface="ＭＳ Ｐゴシック" charset="-128"/>
            </a:endParaRPr>
          </a:p>
        </p:txBody>
      </p:sp>
      <p:sp>
        <p:nvSpPr>
          <p:cNvPr id="13316" name="Text Placeholder 4"/>
          <p:cNvSpPr>
            <a:spLocks noGrp="1"/>
          </p:cNvSpPr>
          <p:nvPr>
            <p:ph type="body" sz="quarter" idx="17"/>
          </p:nvPr>
        </p:nvSpPr>
        <p:spPr bwMode="auto">
          <a:xfrm>
            <a:off x="496861" y="2759088"/>
            <a:ext cx="1219139" cy="45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Helen Dewar</a:t>
            </a:r>
          </a:p>
          <a:p>
            <a:pPr>
              <a:spcBef>
                <a:spcPct val="0"/>
              </a:spcBef>
            </a:pPr>
            <a:r>
              <a:rPr lang="en-US" altLang="en-US" dirty="0" smtClean="0">
                <a:ea typeface="ＭＳ Ｐゴシック" charset="-128"/>
              </a:rPr>
              <a:t>Partnership Operations Manager</a:t>
            </a: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r>
              <a:rPr lang="en-US" dirty="0" smtClean="0"/>
              <a:t>8</a:t>
            </a:r>
            <a:r>
              <a:rPr lang="en-US" baseline="30000" dirty="0" smtClean="0"/>
              <a:t>th</a:t>
            </a:r>
            <a:r>
              <a:rPr lang="en-US" dirty="0" smtClean="0"/>
              <a:t> January </a:t>
            </a:r>
            <a:r>
              <a:rPr lang="en-US" dirty="0" smtClean="0"/>
              <a:t>2020</a:t>
            </a:r>
            <a:endParaRPr lang="en-US" dirty="0"/>
          </a:p>
        </p:txBody>
      </p:sp>
      <p:pic>
        <p:nvPicPr>
          <p:cNvPr id="3" name="Picture 2"/>
          <p:cNvPicPr>
            <a:picLocks noChangeAspect="1"/>
          </p:cNvPicPr>
          <p:nvPr/>
        </p:nvPicPr>
        <p:blipFill>
          <a:blip r:embed="rId3"/>
          <a:stretch>
            <a:fillRect/>
          </a:stretch>
        </p:blipFill>
        <p:spPr>
          <a:xfrm>
            <a:off x="6084168" y="3133855"/>
            <a:ext cx="3075708" cy="2009644"/>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213832" y="236681"/>
            <a:ext cx="7510429" cy="511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lvl="0">
              <a:lnSpc>
                <a:spcPts val="3150"/>
              </a:lnSpc>
            </a:pPr>
            <a:r>
              <a:rPr lang="en-US" altLang="en-US" sz="3600" dirty="0">
                <a:ea typeface="ＭＳ Ｐゴシック" charset="-128"/>
              </a:rPr>
              <a:t>Why we partner and how we choose who to partner with</a:t>
            </a:r>
          </a:p>
        </p:txBody>
      </p:sp>
      <p:sp>
        <p:nvSpPr>
          <p:cNvPr id="2" name="Text Placeholder 1"/>
          <p:cNvSpPr>
            <a:spLocks noGrp="1"/>
          </p:cNvSpPr>
          <p:nvPr>
            <p:ph type="body" sz="quarter" idx="11"/>
          </p:nvPr>
        </p:nvSpPr>
        <p:spPr>
          <a:xfrm>
            <a:off x="229923" y="1234391"/>
            <a:ext cx="3744417" cy="3404603"/>
          </a:xfrm>
        </p:spPr>
        <p:txBody>
          <a:bodyPr/>
          <a:lstStyle/>
          <a:p>
            <a:pPr marL="257175" lvl="1" indent="-257175">
              <a:spcBef>
                <a:spcPts val="0"/>
              </a:spcBef>
              <a:spcAft>
                <a:spcPts val="0"/>
              </a:spcAft>
              <a:buFont typeface="Arial" charset="0"/>
              <a:buChar char="•"/>
            </a:pPr>
            <a:r>
              <a:rPr lang="en-GB" sz="2200" dirty="0" smtClean="0"/>
              <a:t>Creating a global classroom to benefit students and staff</a:t>
            </a:r>
          </a:p>
          <a:p>
            <a:pPr marL="0" lvl="1" indent="0">
              <a:spcBef>
                <a:spcPts val="0"/>
              </a:spcBef>
              <a:spcAft>
                <a:spcPts val="0"/>
              </a:spcAft>
              <a:buNone/>
            </a:pPr>
            <a:endParaRPr lang="en-GB" sz="2200" dirty="0" smtClean="0"/>
          </a:p>
          <a:p>
            <a:pPr marL="257175" lvl="1" indent="-257175">
              <a:spcBef>
                <a:spcPts val="0"/>
              </a:spcBef>
              <a:spcAft>
                <a:spcPts val="0"/>
              </a:spcAft>
              <a:buFont typeface="Arial" charset="0"/>
              <a:buChar char="•"/>
            </a:pPr>
            <a:r>
              <a:rPr lang="en-GB" sz="2200" dirty="0" smtClean="0"/>
              <a:t>Choice based on strategic fit and academic quality</a:t>
            </a:r>
          </a:p>
          <a:p>
            <a:pPr marL="0" lvl="1" indent="0">
              <a:spcBef>
                <a:spcPts val="0"/>
              </a:spcBef>
              <a:spcAft>
                <a:spcPts val="0"/>
              </a:spcAft>
              <a:buNone/>
            </a:pPr>
            <a:endParaRPr lang="en-GB" sz="2200" dirty="0" smtClean="0"/>
          </a:p>
          <a:p>
            <a:pPr marL="257175" lvl="1" indent="-257175">
              <a:spcBef>
                <a:spcPts val="0"/>
              </a:spcBef>
              <a:spcAft>
                <a:spcPts val="0"/>
              </a:spcAft>
              <a:buFont typeface="Arial" charset="0"/>
              <a:buChar char="•"/>
            </a:pPr>
            <a:r>
              <a:rPr lang="en-GB" sz="2200" dirty="0" smtClean="0"/>
              <a:t>Extensive due diligence and approval process</a:t>
            </a:r>
          </a:p>
          <a:p>
            <a:endParaRPr lang="en-GB" dirty="0"/>
          </a:p>
        </p:txBody>
      </p:sp>
      <p:pic>
        <p:nvPicPr>
          <p:cNvPr id="4" name="Picture 3"/>
          <p:cNvPicPr>
            <a:picLocks noChangeAspect="1"/>
          </p:cNvPicPr>
          <p:nvPr/>
        </p:nvPicPr>
        <p:blipFill>
          <a:blip r:embed="rId3"/>
          <a:stretch>
            <a:fillRect/>
          </a:stretch>
        </p:blipFill>
        <p:spPr>
          <a:xfrm>
            <a:off x="4232855" y="1091397"/>
            <a:ext cx="4316342" cy="1944793"/>
          </a:xfrm>
          <a:prstGeom prst="rect">
            <a:avLst/>
          </a:prstGeom>
        </p:spPr>
      </p:pic>
      <p:pic>
        <p:nvPicPr>
          <p:cNvPr id="6" name="Picture 5"/>
          <p:cNvPicPr>
            <a:picLocks noChangeAspect="1"/>
          </p:cNvPicPr>
          <p:nvPr/>
        </p:nvPicPr>
        <p:blipFill>
          <a:blip r:embed="rId4"/>
          <a:stretch>
            <a:fillRect/>
          </a:stretch>
        </p:blipFill>
        <p:spPr>
          <a:xfrm>
            <a:off x="4232855" y="3235663"/>
            <a:ext cx="4316342" cy="1374741"/>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285198" y="319674"/>
            <a:ext cx="7510429" cy="511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ea typeface="ＭＳ Ｐゴシック" charset="-128"/>
              </a:rPr>
              <a:t>Support for partnership working</a:t>
            </a:r>
            <a:endParaRPr lang="en-US" altLang="en-US" sz="3600" dirty="0">
              <a:ea typeface="ＭＳ Ｐゴシック" charset="-128"/>
            </a:endParaRPr>
          </a:p>
        </p:txBody>
      </p:sp>
      <p:sp>
        <p:nvSpPr>
          <p:cNvPr id="2" name="Text Placeholder 1"/>
          <p:cNvSpPr>
            <a:spLocks noGrp="1"/>
          </p:cNvSpPr>
          <p:nvPr>
            <p:ph type="body" sz="quarter" idx="11"/>
          </p:nvPr>
        </p:nvSpPr>
        <p:spPr>
          <a:xfrm>
            <a:off x="295996" y="1738897"/>
            <a:ext cx="3744417" cy="3404603"/>
          </a:xfrm>
        </p:spPr>
        <p:txBody>
          <a:bodyPr/>
          <a:lstStyle/>
          <a:p>
            <a:pPr marL="257175" lvl="1" indent="-257175" defTabSz="454819">
              <a:spcBef>
                <a:spcPts val="0"/>
              </a:spcBef>
              <a:spcAft>
                <a:spcPts val="0"/>
              </a:spcAft>
              <a:buClr>
                <a:srgbClr val="1A9DAC"/>
              </a:buClr>
              <a:buFont typeface="Arial" charset="0"/>
              <a:buChar char="•"/>
            </a:pPr>
            <a:r>
              <a:rPr lang="en-GB" sz="2800" dirty="0" smtClean="0">
                <a:solidFill>
                  <a:prstClr val="black"/>
                </a:solidFill>
                <a:latin typeface="Tahoma" charset="0"/>
                <a:ea typeface="ＭＳ Ｐゴシック" charset="0"/>
                <a:cs typeface="Tahoma" charset="0"/>
              </a:rPr>
              <a:t>Link Tutors</a:t>
            </a:r>
          </a:p>
          <a:p>
            <a:pPr marL="0" lvl="1" indent="0" defTabSz="454819">
              <a:spcBef>
                <a:spcPts val="0"/>
              </a:spcBef>
              <a:spcAft>
                <a:spcPts val="0"/>
              </a:spcAft>
              <a:buClr>
                <a:srgbClr val="1A9DAC"/>
              </a:buClr>
              <a:buNone/>
            </a:pPr>
            <a:endParaRPr lang="en-GB" sz="1200" dirty="0">
              <a:solidFill>
                <a:prstClr val="black"/>
              </a:solidFill>
              <a:latin typeface="Tahoma" charset="0"/>
              <a:ea typeface="ＭＳ Ｐゴシック" charset="0"/>
              <a:cs typeface="Tahoma" charset="0"/>
            </a:endParaRPr>
          </a:p>
          <a:p>
            <a:pPr marL="257175" lvl="1" indent="-257175" defTabSz="454819">
              <a:spcBef>
                <a:spcPts val="0"/>
              </a:spcBef>
              <a:spcAft>
                <a:spcPts val="0"/>
              </a:spcAft>
              <a:buClr>
                <a:srgbClr val="1A9DAC"/>
              </a:buClr>
              <a:buFont typeface="Arial" charset="0"/>
              <a:buChar char="•"/>
            </a:pPr>
            <a:r>
              <a:rPr lang="en-GB" sz="2800" dirty="0" smtClean="0">
                <a:solidFill>
                  <a:prstClr val="black"/>
                </a:solidFill>
              </a:rPr>
              <a:t>Partnership Leads </a:t>
            </a:r>
          </a:p>
          <a:p>
            <a:pPr marL="0" lvl="1" indent="0" defTabSz="454819">
              <a:spcBef>
                <a:spcPts val="0"/>
              </a:spcBef>
              <a:spcAft>
                <a:spcPts val="0"/>
              </a:spcAft>
              <a:buClr>
                <a:srgbClr val="1A9DAC"/>
              </a:buClr>
              <a:buNone/>
            </a:pPr>
            <a:endParaRPr lang="en-GB" sz="1200" dirty="0" smtClean="0">
              <a:solidFill>
                <a:prstClr val="black"/>
              </a:solidFill>
            </a:endParaRPr>
          </a:p>
          <a:p>
            <a:pPr marL="257175" lvl="1" indent="-257175" defTabSz="454819">
              <a:spcBef>
                <a:spcPts val="0"/>
              </a:spcBef>
              <a:spcAft>
                <a:spcPts val="0"/>
              </a:spcAft>
              <a:buClr>
                <a:srgbClr val="1A9DAC"/>
              </a:buClr>
              <a:buFont typeface="Arial" charset="0"/>
              <a:buChar char="•"/>
            </a:pPr>
            <a:r>
              <a:rPr lang="en-GB" sz="2800" dirty="0" smtClean="0">
                <a:solidFill>
                  <a:prstClr val="black"/>
                </a:solidFill>
              </a:rPr>
              <a:t>Staff development</a:t>
            </a:r>
          </a:p>
          <a:p>
            <a:pPr marL="0" lvl="1" indent="0" defTabSz="454819">
              <a:spcBef>
                <a:spcPts val="0"/>
              </a:spcBef>
              <a:spcAft>
                <a:spcPts val="0"/>
              </a:spcAft>
              <a:buClr>
                <a:srgbClr val="1A9DAC"/>
              </a:buClr>
              <a:buNone/>
            </a:pPr>
            <a:endParaRPr lang="en-GB" sz="1200" dirty="0">
              <a:solidFill>
                <a:prstClr val="black"/>
              </a:solidFill>
            </a:endParaRPr>
          </a:p>
          <a:p>
            <a:pPr marL="257175" lvl="1" indent="-257175" defTabSz="454819">
              <a:spcBef>
                <a:spcPts val="0"/>
              </a:spcBef>
              <a:spcAft>
                <a:spcPts val="0"/>
              </a:spcAft>
              <a:buClr>
                <a:srgbClr val="1A9DAC"/>
              </a:buClr>
              <a:buFont typeface="Arial" charset="0"/>
              <a:buChar char="•"/>
            </a:pPr>
            <a:r>
              <a:rPr lang="en-GB" sz="2800" dirty="0" smtClean="0">
                <a:solidFill>
                  <a:prstClr val="black"/>
                </a:solidFill>
              </a:rPr>
              <a:t>Annual monitoring</a:t>
            </a:r>
            <a:endParaRPr lang="en-GB" sz="2800" dirty="0">
              <a:solidFill>
                <a:prstClr val="black"/>
              </a:solidFill>
            </a:endParaRPr>
          </a:p>
          <a:p>
            <a:endParaRPr lang="en-GB" dirty="0"/>
          </a:p>
        </p:txBody>
      </p:sp>
      <p:pic>
        <p:nvPicPr>
          <p:cNvPr id="4" name="Picture 3"/>
          <p:cNvPicPr>
            <a:picLocks noChangeAspect="1"/>
          </p:cNvPicPr>
          <p:nvPr/>
        </p:nvPicPr>
        <p:blipFill>
          <a:blip r:embed="rId3"/>
          <a:stretch>
            <a:fillRect/>
          </a:stretch>
        </p:blipFill>
        <p:spPr>
          <a:xfrm>
            <a:off x="3851920" y="1131590"/>
            <a:ext cx="2115762" cy="1590720"/>
          </a:xfrm>
          <a:prstGeom prst="rect">
            <a:avLst/>
          </a:prstGeom>
        </p:spPr>
      </p:pic>
      <p:pic>
        <p:nvPicPr>
          <p:cNvPr id="5" name="Picture 4"/>
          <p:cNvPicPr>
            <a:picLocks noChangeAspect="1"/>
          </p:cNvPicPr>
          <p:nvPr/>
        </p:nvPicPr>
        <p:blipFill>
          <a:blip r:embed="rId4"/>
          <a:stretch>
            <a:fillRect/>
          </a:stretch>
        </p:blipFill>
        <p:spPr>
          <a:xfrm>
            <a:off x="5575655" y="2119527"/>
            <a:ext cx="2808313" cy="1604750"/>
          </a:xfrm>
          <a:prstGeom prst="rect">
            <a:avLst/>
          </a:prstGeom>
        </p:spPr>
      </p:pic>
      <p:pic>
        <p:nvPicPr>
          <p:cNvPr id="7" name="Picture 6"/>
          <p:cNvPicPr>
            <a:picLocks noChangeAspect="1"/>
          </p:cNvPicPr>
          <p:nvPr/>
        </p:nvPicPr>
        <p:blipFill>
          <a:blip r:embed="rId5"/>
          <a:stretch>
            <a:fillRect/>
          </a:stretch>
        </p:blipFill>
        <p:spPr>
          <a:xfrm>
            <a:off x="6456699" y="3435846"/>
            <a:ext cx="2677857" cy="1707654"/>
          </a:xfrm>
          <a:prstGeom prst="rect">
            <a:avLst/>
          </a:prstGeom>
        </p:spPr>
      </p:pic>
    </p:spTree>
    <p:extLst>
      <p:ext uri="{BB962C8B-B14F-4D97-AF65-F5344CB8AC3E}">
        <p14:creationId xmlns:p14="http://schemas.microsoft.com/office/powerpoint/2010/main" val="278885623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213832" y="236681"/>
            <a:ext cx="7510429" cy="511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a:ea typeface="ＭＳ Ｐゴシック" charset="-128"/>
              </a:rPr>
              <a:t>Delivery and quality assurance of partnership provision</a:t>
            </a:r>
          </a:p>
        </p:txBody>
      </p:sp>
      <p:sp>
        <p:nvSpPr>
          <p:cNvPr id="2" name="Text Placeholder 1"/>
          <p:cNvSpPr>
            <a:spLocks noGrp="1"/>
          </p:cNvSpPr>
          <p:nvPr>
            <p:ph type="body" sz="quarter" idx="11"/>
          </p:nvPr>
        </p:nvSpPr>
        <p:spPr>
          <a:xfrm>
            <a:off x="539552" y="1533360"/>
            <a:ext cx="3744417" cy="3404603"/>
          </a:xfrm>
        </p:spPr>
        <p:txBody>
          <a:bodyPr/>
          <a:lstStyle/>
          <a:p>
            <a:pPr marL="257175" lvl="1" indent="-257175" defTabSz="454819">
              <a:spcBef>
                <a:spcPts val="0"/>
              </a:spcBef>
              <a:spcAft>
                <a:spcPts val="0"/>
              </a:spcAft>
              <a:buClr>
                <a:srgbClr val="1A9DAC"/>
              </a:buClr>
              <a:buFont typeface="Arial" charset="0"/>
              <a:buChar char="•"/>
            </a:pPr>
            <a:r>
              <a:rPr lang="en-GB" sz="2800" dirty="0">
                <a:solidFill>
                  <a:prstClr val="black"/>
                </a:solidFill>
                <a:latin typeface="Tahoma" charset="0"/>
                <a:ea typeface="ＭＳ Ｐゴシック" charset="0"/>
                <a:cs typeface="Tahoma" charset="0"/>
              </a:rPr>
              <a:t>Shared </a:t>
            </a:r>
            <a:r>
              <a:rPr lang="en-GB" sz="2800" dirty="0" smtClean="0">
                <a:solidFill>
                  <a:prstClr val="black"/>
                </a:solidFill>
                <a:latin typeface="Tahoma" charset="0"/>
                <a:ea typeface="ＭＳ Ｐゴシック" charset="0"/>
                <a:cs typeface="Tahoma" charset="0"/>
              </a:rPr>
              <a:t>module materials</a:t>
            </a:r>
          </a:p>
          <a:p>
            <a:pPr marL="257175" lvl="1" indent="-257175" defTabSz="454819">
              <a:spcBef>
                <a:spcPts val="0"/>
              </a:spcBef>
              <a:spcAft>
                <a:spcPts val="0"/>
              </a:spcAft>
              <a:buClr>
                <a:srgbClr val="1A9DAC"/>
              </a:buClr>
              <a:buFont typeface="Arial" charset="0"/>
              <a:buChar char="•"/>
            </a:pPr>
            <a:endParaRPr lang="en-GB" sz="1200" dirty="0">
              <a:solidFill>
                <a:prstClr val="black"/>
              </a:solidFill>
              <a:latin typeface="Tahoma" charset="0"/>
              <a:ea typeface="ＭＳ Ｐゴシック" charset="0"/>
              <a:cs typeface="Tahoma" charset="0"/>
            </a:endParaRPr>
          </a:p>
          <a:p>
            <a:pPr marL="257175" lvl="1" indent="-257175" defTabSz="454819">
              <a:spcBef>
                <a:spcPts val="0"/>
              </a:spcBef>
              <a:spcAft>
                <a:spcPts val="0"/>
              </a:spcAft>
              <a:buClr>
                <a:srgbClr val="1A9DAC"/>
              </a:buClr>
              <a:buFont typeface="Arial" charset="0"/>
              <a:buChar char="•"/>
            </a:pPr>
            <a:r>
              <a:rPr lang="en-GB" sz="2800" dirty="0">
                <a:solidFill>
                  <a:prstClr val="black"/>
                </a:solidFill>
              </a:rPr>
              <a:t>Moderated </a:t>
            </a:r>
            <a:r>
              <a:rPr lang="en-GB" sz="2800" dirty="0" smtClean="0">
                <a:solidFill>
                  <a:prstClr val="black"/>
                </a:solidFill>
              </a:rPr>
              <a:t>assessments</a:t>
            </a:r>
          </a:p>
          <a:p>
            <a:pPr marL="0" lvl="1" indent="0" defTabSz="454819">
              <a:spcBef>
                <a:spcPts val="0"/>
              </a:spcBef>
              <a:spcAft>
                <a:spcPts val="0"/>
              </a:spcAft>
              <a:buClr>
                <a:srgbClr val="1A9DAC"/>
              </a:buClr>
              <a:buNone/>
            </a:pPr>
            <a:endParaRPr lang="en-GB" sz="1200" dirty="0">
              <a:solidFill>
                <a:prstClr val="black"/>
              </a:solidFill>
            </a:endParaRPr>
          </a:p>
          <a:p>
            <a:pPr marL="257175" lvl="1" indent="-257175" defTabSz="454819">
              <a:spcBef>
                <a:spcPts val="0"/>
              </a:spcBef>
              <a:spcAft>
                <a:spcPts val="0"/>
              </a:spcAft>
              <a:buClr>
                <a:srgbClr val="1A9DAC"/>
              </a:buClr>
              <a:buFont typeface="Arial" charset="0"/>
              <a:buChar char="•"/>
            </a:pPr>
            <a:r>
              <a:rPr lang="en-GB" sz="2800" dirty="0">
                <a:solidFill>
                  <a:prstClr val="black"/>
                </a:solidFill>
              </a:rPr>
              <a:t>Joint examination boards</a:t>
            </a:r>
          </a:p>
          <a:p>
            <a:endParaRPr lang="en-GB" dirty="0"/>
          </a:p>
        </p:txBody>
      </p:sp>
      <p:pic>
        <p:nvPicPr>
          <p:cNvPr id="3" name="Picture 2"/>
          <p:cNvPicPr>
            <a:picLocks noChangeAspect="1"/>
          </p:cNvPicPr>
          <p:nvPr/>
        </p:nvPicPr>
        <p:blipFill>
          <a:blip r:embed="rId3"/>
          <a:stretch>
            <a:fillRect/>
          </a:stretch>
        </p:blipFill>
        <p:spPr>
          <a:xfrm>
            <a:off x="4572000" y="1888329"/>
            <a:ext cx="4041998" cy="2694666"/>
          </a:xfrm>
          <a:prstGeom prst="rect">
            <a:avLst/>
          </a:prstGeom>
        </p:spPr>
      </p:pic>
    </p:spTree>
    <p:extLst>
      <p:ext uri="{BB962C8B-B14F-4D97-AF65-F5344CB8AC3E}">
        <p14:creationId xmlns:p14="http://schemas.microsoft.com/office/powerpoint/2010/main" val="154557205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899594" y="411511"/>
            <a:ext cx="6668019" cy="511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A dedicated team</a:t>
            </a:r>
            <a:endParaRPr lang="en-US" altLang="en-US" dirty="0">
              <a:ea typeface="ＭＳ Ｐゴシック" charset="-128"/>
            </a:endParaRPr>
          </a:p>
        </p:txBody>
      </p:sp>
      <p:sp>
        <p:nvSpPr>
          <p:cNvPr id="14338"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endParaRPr lang="en-US" altLang="en-US" dirty="0">
              <a:ea typeface="ＭＳ Ｐゴシック"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923234"/>
            <a:ext cx="7416824" cy="4096788"/>
          </a:xfrm>
          <a:prstGeom prst="rect">
            <a:avLst/>
          </a:prstGeom>
        </p:spPr>
      </p:pic>
    </p:spTree>
    <p:extLst>
      <p:ext uri="{BB962C8B-B14F-4D97-AF65-F5344CB8AC3E}">
        <p14:creationId xmlns:p14="http://schemas.microsoft.com/office/powerpoint/2010/main" val="174380175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3"/>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dirty="0" smtClean="0">
                <a:ea typeface="ＭＳ Ｐゴシック" charset="-128"/>
              </a:rPr>
              <a:t>Working with differing norms</a:t>
            </a:r>
            <a:endParaRPr lang="en-US" altLang="en-US" sz="3600" dirty="0">
              <a:ea typeface="ＭＳ Ｐゴシック" charset="-128"/>
            </a:endParaRPr>
          </a:p>
        </p:txBody>
      </p:sp>
      <p:pic>
        <p:nvPicPr>
          <p:cNvPr id="2" name="Picture 1"/>
          <p:cNvPicPr>
            <a:picLocks noChangeAspect="1"/>
          </p:cNvPicPr>
          <p:nvPr/>
        </p:nvPicPr>
        <p:blipFill>
          <a:blip r:embed="rId3"/>
          <a:stretch>
            <a:fillRect/>
          </a:stretch>
        </p:blipFill>
        <p:spPr>
          <a:xfrm>
            <a:off x="590290" y="1419622"/>
            <a:ext cx="7286625" cy="3952875"/>
          </a:xfrm>
          <a:prstGeom prst="rect">
            <a:avLst/>
          </a:prstGeom>
        </p:spPr>
      </p:pic>
      <p:sp>
        <p:nvSpPr>
          <p:cNvPr id="3" name="Rounded Rectangle 2"/>
          <p:cNvSpPr/>
          <p:nvPr/>
        </p:nvSpPr>
        <p:spPr>
          <a:xfrm>
            <a:off x="1835696" y="2139702"/>
            <a:ext cx="108012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Standard UK Academic Year</a:t>
            </a:r>
            <a:endParaRPr lang="en-GB" sz="1200" dirty="0"/>
          </a:p>
        </p:txBody>
      </p:sp>
      <p:sp>
        <p:nvSpPr>
          <p:cNvPr id="4" name="Rounded Rectangle 3"/>
          <p:cNvSpPr/>
          <p:nvPr/>
        </p:nvSpPr>
        <p:spPr>
          <a:xfrm>
            <a:off x="5220072" y="2643758"/>
            <a:ext cx="1296144" cy="720080"/>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200" dirty="0" smtClean="0"/>
              <a:t>Non-Standard Academic Year</a:t>
            </a:r>
            <a:endParaRPr lang="en-GB" sz="12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4"/>
          <p:cNvSpPr>
            <a:spLocks noGrp="1"/>
          </p:cNvSpPr>
          <p:nvPr>
            <p:ph type="body" sz="quarter" idx="10"/>
          </p:nvPr>
        </p:nvSpPr>
        <p:spPr bwMode="auto">
          <a:xfrm>
            <a:off x="755576" y="411510"/>
            <a:ext cx="6668019" cy="433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smtClean="0">
                <a:ea typeface="ＭＳ Ｐゴシック" charset="-128"/>
              </a:rPr>
              <a:t>Tailored support</a:t>
            </a:r>
            <a:endParaRPr lang="en-US" altLang="en-US" dirty="0">
              <a:ea typeface="ＭＳ Ｐゴシック" charset="-128"/>
            </a:endParaRPr>
          </a:p>
        </p:txBody>
      </p:sp>
      <p:pic>
        <p:nvPicPr>
          <p:cNvPr id="2" name="Picture 1"/>
          <p:cNvPicPr>
            <a:picLocks noChangeAspect="1"/>
          </p:cNvPicPr>
          <p:nvPr/>
        </p:nvPicPr>
        <p:blipFill>
          <a:blip r:embed="rId3"/>
          <a:stretch>
            <a:fillRect/>
          </a:stretch>
        </p:blipFill>
        <p:spPr>
          <a:xfrm>
            <a:off x="467544" y="987574"/>
            <a:ext cx="8273943" cy="3816424"/>
          </a:xfrm>
          <a:prstGeom prst="rect">
            <a:avLst/>
          </a:prstGeom>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195736" y="1740156"/>
            <a:ext cx="6062750" cy="2831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spcBef>
                <a:spcPct val="0"/>
              </a:spcBef>
            </a:pPr>
            <a:r>
              <a:rPr lang="en-GB" altLang="en-US" dirty="0" smtClean="0">
                <a:ea typeface="ＭＳ Ｐゴシック" charset="-128"/>
              </a:rPr>
              <a:t>Thank you for listening</a:t>
            </a:r>
          </a:p>
          <a:p>
            <a:pPr eaLnBrk="1" hangingPunct="1">
              <a:spcBef>
                <a:spcPct val="0"/>
              </a:spcBef>
            </a:pPr>
            <a:endParaRPr lang="en-GB" altLang="en-US" sz="2000" dirty="0">
              <a:ea typeface="ＭＳ Ｐゴシック" charset="-128"/>
            </a:endParaRPr>
          </a:p>
          <a:p>
            <a:pPr algn="ctr" eaLnBrk="1" hangingPunct="1">
              <a:spcBef>
                <a:spcPct val="0"/>
              </a:spcBef>
            </a:pPr>
            <a:r>
              <a:rPr lang="en-GB" altLang="en-US" dirty="0" smtClean="0">
                <a:ea typeface="ＭＳ Ｐゴシック" charset="-128"/>
              </a:rPr>
              <a:t>Any questions?</a:t>
            </a:r>
            <a:endParaRPr lang="en-GB" altLang="en-US"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a:ea typeface="ＭＳ Ｐゴシック" charset="-128"/>
              </a:rPr>
              <a:t>Presentation by</a:t>
            </a:r>
          </a:p>
          <a:p>
            <a:pPr>
              <a:spcBef>
                <a:spcPct val="0"/>
              </a:spcBef>
            </a:pPr>
            <a:endParaRPr lang="en-US" altLang="en-US">
              <a:ea typeface="ＭＳ Ｐゴシック" charset="-128"/>
            </a:endParaRPr>
          </a:p>
        </p:txBody>
      </p:sp>
      <p:sp>
        <p:nvSpPr>
          <p:cNvPr id="13315" name="Text Placeholder 3"/>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Fiona Jordan</a:t>
            </a:r>
            <a:endParaRPr lang="en-US" altLang="en-US" dirty="0">
              <a:ea typeface="ＭＳ Ｐゴシック" charset="-128"/>
            </a:endParaRPr>
          </a:p>
          <a:p>
            <a:pPr>
              <a:spcBef>
                <a:spcPct val="0"/>
              </a:spcBef>
            </a:pPr>
            <a:r>
              <a:rPr lang="en-US" altLang="en-US" dirty="0" smtClean="0">
                <a:ea typeface="ＭＳ Ｐゴシック" charset="-128"/>
              </a:rPr>
              <a:t>Associate Dean – Strategic Partnerships (FBL)</a:t>
            </a:r>
            <a:endParaRPr lang="en-US" altLang="en-US" dirty="0">
              <a:ea typeface="ＭＳ Ｐゴシック" charset="-128"/>
            </a:endParaRPr>
          </a:p>
        </p:txBody>
      </p:sp>
      <p:sp>
        <p:nvSpPr>
          <p:cNvPr id="13316" name="Text Placeholder 4"/>
          <p:cNvSpPr>
            <a:spLocks noGrp="1"/>
          </p:cNvSpPr>
          <p:nvPr>
            <p:ph type="body" sz="quarter" idx="17"/>
          </p:nvPr>
        </p:nvSpPr>
        <p:spPr bwMode="auto">
          <a:xfrm>
            <a:off x="496861" y="2759088"/>
            <a:ext cx="1219139" cy="45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smtClean="0">
                <a:ea typeface="ＭＳ Ｐゴシック" charset="-128"/>
              </a:rPr>
              <a:t>Helen Dewar</a:t>
            </a:r>
          </a:p>
          <a:p>
            <a:pPr>
              <a:spcBef>
                <a:spcPct val="0"/>
              </a:spcBef>
            </a:pPr>
            <a:r>
              <a:rPr lang="en-US" altLang="en-US" dirty="0" smtClean="0">
                <a:ea typeface="ＭＳ Ｐゴシック" charset="-128"/>
              </a:rPr>
              <a:t>Partnership Operations Manager</a:t>
            </a: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r>
              <a:rPr lang="en-US" dirty="0" smtClean="0"/>
              <a:t>8</a:t>
            </a:r>
            <a:r>
              <a:rPr lang="en-US" baseline="30000" dirty="0" smtClean="0"/>
              <a:t>th</a:t>
            </a:r>
            <a:r>
              <a:rPr lang="en-US" dirty="0" smtClean="0"/>
              <a:t> January 2019</a:t>
            </a:r>
            <a:endParaRPr lang="en-US" dirty="0"/>
          </a:p>
        </p:txBody>
      </p:sp>
    </p:spTree>
    <p:extLst>
      <p:ext uri="{BB962C8B-B14F-4D97-AF65-F5344CB8AC3E}">
        <p14:creationId xmlns:p14="http://schemas.microsoft.com/office/powerpoint/2010/main" val="61459447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9ADB53309D1A4E93D3C8C5FA2BC8F2" ma:contentTypeVersion="10" ma:contentTypeDescription="Create a new document." ma:contentTypeScope="" ma:versionID="2d2ed39167cb3d8b5f50f1d6904bea54">
  <xsd:schema xmlns:xsd="http://www.w3.org/2001/XMLSchema" xmlns:xs="http://www.w3.org/2001/XMLSchema" xmlns:p="http://schemas.microsoft.com/office/2006/metadata/properties" xmlns:ns3="f578f7f2-d82b-4739-94cf-942c16af31b9" xmlns:ns4="618cbf9a-d1f5-4a48-879e-a8e79124e71b" targetNamespace="http://schemas.microsoft.com/office/2006/metadata/properties" ma:root="true" ma:fieldsID="3cc61ce96032a9314a6532a503356d8f" ns3:_="" ns4:_="">
    <xsd:import namespace="f578f7f2-d82b-4739-94cf-942c16af31b9"/>
    <xsd:import namespace="618cbf9a-d1f5-4a48-879e-a8e79124e71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8f7f2-d82b-4739-94cf-942c16af3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8cbf9a-d1f5-4a48-879e-a8e79124e7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E348F9-0F57-476C-A7D1-AA97ADF0C302}">
  <ds:schemaRefs>
    <ds:schemaRef ds:uri="http://schemas.microsoft.com/sharepoint/v3/contenttype/forms"/>
  </ds:schemaRefs>
</ds:datastoreItem>
</file>

<file path=customXml/itemProps2.xml><?xml version="1.0" encoding="utf-8"?>
<ds:datastoreItem xmlns:ds="http://schemas.openxmlformats.org/officeDocument/2006/customXml" ds:itemID="{CEDB1128-185C-4804-853D-A96201658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8f7f2-d82b-4739-94cf-942c16af31b9"/>
    <ds:schemaRef ds:uri="618cbf9a-d1f5-4a48-879e-a8e79124e7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50573D-F13F-4BE3-B9CE-E1BF7226F30A}">
  <ds:schemaRefs>
    <ds:schemaRef ds:uri="http://purl.org/dc/dcmitype/"/>
    <ds:schemaRef ds:uri="http://schemas.microsoft.com/office/infopath/2007/PartnerControls"/>
    <ds:schemaRef ds:uri="f578f7f2-d82b-4739-94cf-942c16af31b9"/>
    <ds:schemaRef ds:uri="http://purl.org/dc/elements/1.1/"/>
    <ds:schemaRef ds:uri="http://schemas.microsoft.com/office/2006/documentManagement/types"/>
    <ds:schemaRef ds:uri="618cbf9a-d1f5-4a48-879e-a8e79124e71b"/>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396</TotalTime>
  <Words>1047</Words>
  <Application>Microsoft Office PowerPoint</Application>
  <PresentationFormat>On-screen Show (16:9)</PresentationFormat>
  <Paragraphs>112</Paragraphs>
  <Slides>8</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ＭＳ Ｐゴシック</vt:lpstr>
      <vt:lpstr>Arial</vt:lpstr>
      <vt:lpstr>Calibri</vt:lpstr>
      <vt:lpstr>Courier New</vt:lpstr>
      <vt:lpstr>Georgia</vt:lpstr>
      <vt:lpstr>HelveticaNeue</vt:lpstr>
      <vt:lpstr>Open Sans</vt:lpstr>
      <vt:lpstr>Symbol</vt:lpstr>
      <vt:lpstr>Tahoma</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 Strong</cp:lastModifiedBy>
  <cp:revision>49</cp:revision>
  <cp:lastPrinted>2016-04-26T08:55:24Z</cp:lastPrinted>
  <dcterms:created xsi:type="dcterms:W3CDTF">2016-04-27T08:32:31Z</dcterms:created>
  <dcterms:modified xsi:type="dcterms:W3CDTF">2020-01-08T07:53:56Z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98b02794-8bfe-4407-94c2-4f45122daaff</vt:lpwstr>
  </property>
  <property fmtid="{D5CDD505-2E9C-101B-9397-08002B2CF9AE}" pid="3" name="ContentTypeId">
    <vt:lpwstr>0x010100009ADB53309D1A4E93D3C8C5FA2BC8F2</vt:lpwstr>
  </property>
</Properties>
</file>