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8">
  <p:sldMasterIdLst>
    <p:sldMasterId id="2147483719" r:id="rId4"/>
    <p:sldMasterId id="2147483979" r:id="rId5"/>
  </p:sldMasterIdLst>
  <p:notesMasterIdLst>
    <p:notesMasterId r:id="rId52"/>
  </p:notesMasterIdLst>
  <p:handoutMasterIdLst>
    <p:handoutMasterId r:id="rId53"/>
  </p:handoutMasterIdLst>
  <p:sldIdLst>
    <p:sldId id="256" r:id="rId6"/>
    <p:sldId id="480" r:id="rId7"/>
    <p:sldId id="537" r:id="rId8"/>
    <p:sldId id="310" r:id="rId9"/>
    <p:sldId id="538" r:id="rId10"/>
    <p:sldId id="539" r:id="rId11"/>
    <p:sldId id="540" r:id="rId12"/>
    <p:sldId id="541" r:id="rId13"/>
    <p:sldId id="542" r:id="rId14"/>
    <p:sldId id="544" r:id="rId15"/>
    <p:sldId id="545" r:id="rId16"/>
    <p:sldId id="543" r:id="rId17"/>
    <p:sldId id="376" r:id="rId18"/>
    <p:sldId id="377" r:id="rId19"/>
    <p:sldId id="462" r:id="rId20"/>
    <p:sldId id="549" r:id="rId21"/>
    <p:sldId id="548" r:id="rId22"/>
    <p:sldId id="338" r:id="rId23"/>
    <p:sldId id="336" r:id="rId24"/>
    <p:sldId id="339" r:id="rId25"/>
    <p:sldId id="277" r:id="rId26"/>
    <p:sldId id="340" r:id="rId27"/>
    <p:sldId id="341" r:id="rId28"/>
    <p:sldId id="550" r:id="rId29"/>
    <p:sldId id="551" r:id="rId30"/>
    <p:sldId id="552" r:id="rId31"/>
    <p:sldId id="553" r:id="rId32"/>
    <p:sldId id="554" r:id="rId33"/>
    <p:sldId id="555" r:id="rId34"/>
    <p:sldId id="556" r:id="rId35"/>
    <p:sldId id="456" r:id="rId36"/>
    <p:sldId id="457" r:id="rId37"/>
    <p:sldId id="463" r:id="rId38"/>
    <p:sldId id="466" r:id="rId39"/>
    <p:sldId id="468" r:id="rId40"/>
    <p:sldId id="458" r:id="rId41"/>
    <p:sldId id="469" r:id="rId42"/>
    <p:sldId id="471" r:id="rId43"/>
    <p:sldId id="472" r:id="rId44"/>
    <p:sldId id="474" r:id="rId45"/>
    <p:sldId id="475" r:id="rId46"/>
    <p:sldId id="476" r:id="rId47"/>
    <p:sldId id="477" r:id="rId48"/>
    <p:sldId id="478" r:id="rId49"/>
    <p:sldId id="465" r:id="rId50"/>
    <p:sldId id="479" r:id="rId51"/>
  </p:sldIdLst>
  <p:sldSz cx="12192000" cy="6858000"/>
  <p:notesSz cx="6858000" cy="9144000"/>
  <p:embeddedFontLst>
    <p:embeddedFont>
      <p:font typeface="ＭＳ Ｐゴシック" panose="020B0600070205080204" pitchFamily="34" charset="-128"/>
      <p:regular r:id="rId54"/>
    </p:embeddedFont>
    <p:embeddedFont>
      <p:font typeface="Bahnschrift SemiBold" panose="020B0502040204020203" pitchFamily="34" charset="0"/>
      <p:bold r:id="rId55"/>
    </p:embeddedFont>
    <p:embeddedFont>
      <p:font typeface="Bahnschrift SemiLight" panose="020B0502040204020203" pitchFamily="34" charset="0"/>
      <p:regular r:id="rId56"/>
    </p:embeddedFont>
    <p:embeddedFont>
      <p:font typeface="Tahoma" panose="020B0604030504040204" pitchFamily="34" charset="0"/>
      <p:regular r:id="rId57"/>
      <p:bold r:id="rId58"/>
    </p:embeddedFont>
  </p:embeddedFontLst>
  <p:custDataLst>
    <p:tags r:id="rId59"/>
  </p:custDataLst>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56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28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00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72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521415D9-36F7-43E2-AB2F-B90AF26B5E84}">
      <p14:sectionLst xmlns:p14="http://schemas.microsoft.com/office/powerpoint/2010/main">
        <p14:section name="Untitled Section" id="{4284EADD-FE41-494D-A42C-2B60CCFC2DE6}">
          <p14:sldIdLst>
            <p14:sldId id="256"/>
            <p14:sldId id="480"/>
            <p14:sldId id="537"/>
            <p14:sldId id="310"/>
            <p14:sldId id="538"/>
            <p14:sldId id="539"/>
            <p14:sldId id="540"/>
            <p14:sldId id="541"/>
            <p14:sldId id="542"/>
            <p14:sldId id="544"/>
            <p14:sldId id="545"/>
            <p14:sldId id="543"/>
            <p14:sldId id="376"/>
            <p14:sldId id="377"/>
            <p14:sldId id="462"/>
            <p14:sldId id="549"/>
            <p14:sldId id="548"/>
            <p14:sldId id="338"/>
            <p14:sldId id="336"/>
            <p14:sldId id="339"/>
            <p14:sldId id="277"/>
            <p14:sldId id="340"/>
            <p14:sldId id="341"/>
            <p14:sldId id="550"/>
            <p14:sldId id="551"/>
            <p14:sldId id="552"/>
            <p14:sldId id="553"/>
            <p14:sldId id="554"/>
            <p14:sldId id="555"/>
            <p14:sldId id="556"/>
            <p14:sldId id="456"/>
            <p14:sldId id="457"/>
            <p14:sldId id="463"/>
            <p14:sldId id="466"/>
            <p14:sldId id="468"/>
            <p14:sldId id="458"/>
            <p14:sldId id="469"/>
            <p14:sldId id="471"/>
            <p14:sldId id="472"/>
            <p14:sldId id="474"/>
            <p14:sldId id="475"/>
            <p14:sldId id="476"/>
            <p14:sldId id="477"/>
            <p14:sldId id="478"/>
            <p14:sldId id="465"/>
            <p14:sldId id="479"/>
          </p14:sldIdLst>
        </p14:section>
        <p14:section name="Untitled Section" id="{D0871D57-47E7-4643-8E32-FAD571E73DAB}">
          <p14:sldIdLst/>
        </p14:section>
      </p14:sectionLst>
    </p:ext>
    <p:ext uri="{EFAFB233-063F-42B5-8137-9DF3F51BA10A}">
      <p15:sldGuideLst xmlns:p15="http://schemas.microsoft.com/office/powerpoint/2012/main">
        <p15:guide id="4" orient="horz" pos="3838" userDrawn="1">
          <p15:clr>
            <a:srgbClr val="A4A3A4"/>
          </p15:clr>
        </p15:guide>
        <p15:guide id="5" pos="3840" userDrawn="1">
          <p15:clr>
            <a:srgbClr val="A4A3A4"/>
          </p15:clr>
        </p15:guide>
        <p15:guide id="7" pos="6804" userDrawn="1">
          <p15:clr>
            <a:srgbClr val="A4A3A4"/>
          </p15:clr>
        </p15:guide>
        <p15:guide id="12" pos="87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4D3A7D-585B-6ECD-16D8-5538F1B6071C}" name="Alex Painting" initials="AP" userId="S::alex.painting_pja.co.uk#ext#@uweacuk.onmicrosoft.com::42f8c47c-62ad-4a38-8d8a-dde8941a081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1A9DAC"/>
    <a:srgbClr val="FFFFFF"/>
    <a:srgbClr val="1C9DAC"/>
    <a:srgbClr val="199DAC"/>
    <a:srgbClr val="16818D"/>
    <a:srgbClr val="6DA463"/>
    <a:srgbClr val="598752"/>
    <a:srgbClr val="A65C45"/>
    <a:srgbClr val="CC7054"/>
    <a:srgbClr val="D6A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1124" y="52"/>
      </p:cViewPr>
      <p:guideLst>
        <p:guide orient="horz" pos="3838"/>
        <p:guide pos="3840"/>
        <p:guide pos="6804"/>
        <p:guide pos="876"/>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font" Target="fonts/font2.fntdata"/><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handoutMaster" Target="handoutMasters/handoutMaster1.xml"/><Relationship Id="rId58" Type="http://schemas.openxmlformats.org/officeDocument/2006/relationships/font" Target="fonts/font5.fntdata"/><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3.fntdata"/><Relationship Id="rId64"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gs" Target="tags/tag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4.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F9B3DD-4B99-4767-B63F-78FA5334C6E9}" type="doc">
      <dgm:prSet loTypeId="urn:microsoft.com/office/officeart/2005/8/layout/process1" loCatId="process" qsTypeId="urn:microsoft.com/office/officeart/2005/8/quickstyle/simple1" qsCatId="simple" csTypeId="urn:microsoft.com/office/officeart/2005/8/colors/colorful5" csCatId="colorful" phldr="1"/>
      <dgm:spPr/>
    </dgm:pt>
    <dgm:pt modelId="{4A572171-27E5-4C0E-97B8-9834AFCB7E46}">
      <dgm:prSet phldrT="[Text]" custT="1"/>
      <dgm:spPr>
        <a:solidFill>
          <a:srgbClr val="FFC000"/>
        </a:solidFill>
      </dgm:spPr>
      <dgm:t>
        <a:bodyPr/>
        <a:lstStyle/>
        <a:p>
          <a:r>
            <a:rPr lang="en-GB" sz="2000"/>
            <a:t>Research and analysis</a:t>
          </a:r>
        </a:p>
      </dgm:t>
    </dgm:pt>
    <dgm:pt modelId="{E2D27C88-1D06-499C-B41A-8818C2FA6CCB}" type="parTrans" cxnId="{9500B2D4-4642-4C13-9836-8FAA77D6A82F}">
      <dgm:prSet/>
      <dgm:spPr/>
      <dgm:t>
        <a:bodyPr/>
        <a:lstStyle/>
        <a:p>
          <a:endParaRPr lang="en-GB" sz="1100"/>
        </a:p>
      </dgm:t>
    </dgm:pt>
    <dgm:pt modelId="{3A38543C-34CE-41FA-8303-9D2145F4B3C6}" type="sibTrans" cxnId="{9500B2D4-4642-4C13-9836-8FAA77D6A82F}">
      <dgm:prSet custT="1"/>
      <dgm:spPr>
        <a:solidFill>
          <a:srgbClr val="495257"/>
        </a:solidFill>
      </dgm:spPr>
      <dgm:t>
        <a:bodyPr/>
        <a:lstStyle/>
        <a:p>
          <a:endParaRPr lang="en-GB" sz="1600"/>
        </a:p>
      </dgm:t>
    </dgm:pt>
    <dgm:pt modelId="{2EBCA3FF-C9CE-4A85-AA4B-870CD4036CFE}">
      <dgm:prSet custT="1"/>
      <dgm:spPr>
        <a:solidFill>
          <a:srgbClr val="9FC63B"/>
        </a:solidFill>
      </dgm:spPr>
      <dgm:t>
        <a:bodyPr/>
        <a:lstStyle/>
        <a:p>
          <a:r>
            <a:rPr lang="en-GB" sz="2000" dirty="0"/>
            <a:t>Case studies and    good practice</a:t>
          </a:r>
        </a:p>
      </dgm:t>
    </dgm:pt>
    <dgm:pt modelId="{EF528182-89CF-4050-A70B-4BFDECDD3131}" type="parTrans" cxnId="{6B0E5366-22AB-494C-9706-A1F1DAE60BE2}">
      <dgm:prSet/>
      <dgm:spPr/>
      <dgm:t>
        <a:bodyPr/>
        <a:lstStyle/>
        <a:p>
          <a:endParaRPr lang="en-GB" sz="1100"/>
        </a:p>
      </dgm:t>
    </dgm:pt>
    <dgm:pt modelId="{9AFECC7B-F638-427B-884A-6FC5AAA6B69F}" type="sibTrans" cxnId="{6B0E5366-22AB-494C-9706-A1F1DAE60BE2}">
      <dgm:prSet custT="1"/>
      <dgm:spPr>
        <a:solidFill>
          <a:srgbClr val="495257"/>
        </a:solidFill>
      </dgm:spPr>
      <dgm:t>
        <a:bodyPr/>
        <a:lstStyle/>
        <a:p>
          <a:endParaRPr lang="en-GB" sz="1600"/>
        </a:p>
      </dgm:t>
    </dgm:pt>
    <dgm:pt modelId="{FDD61874-3D84-4E35-A339-BFA2AFD3C200}">
      <dgm:prSet custT="1"/>
      <dgm:spPr>
        <a:solidFill>
          <a:srgbClr val="00A1CB"/>
        </a:solidFill>
      </dgm:spPr>
      <dgm:t>
        <a:bodyPr/>
        <a:lstStyle/>
        <a:p>
          <a:r>
            <a:rPr lang="en-GB" sz="2000"/>
            <a:t>Producing advice and standards</a:t>
          </a:r>
        </a:p>
      </dgm:t>
    </dgm:pt>
    <dgm:pt modelId="{E3A591C7-5B42-4687-865E-4BE220FA9BFA}" type="parTrans" cxnId="{8A893C28-D534-4704-9164-BD1938EB3446}">
      <dgm:prSet/>
      <dgm:spPr/>
      <dgm:t>
        <a:bodyPr/>
        <a:lstStyle/>
        <a:p>
          <a:endParaRPr lang="en-GB" sz="1100"/>
        </a:p>
      </dgm:t>
    </dgm:pt>
    <dgm:pt modelId="{9DB4B94F-74FC-43CD-B62A-942C91B89F93}" type="sibTrans" cxnId="{8A893C28-D534-4704-9164-BD1938EB3446}">
      <dgm:prSet/>
      <dgm:spPr/>
      <dgm:t>
        <a:bodyPr/>
        <a:lstStyle/>
        <a:p>
          <a:endParaRPr lang="en-GB" sz="1100"/>
        </a:p>
      </dgm:t>
    </dgm:pt>
    <dgm:pt modelId="{84137057-F0D3-4E9B-BC2A-4119AF562939}" type="pres">
      <dgm:prSet presAssocID="{29F9B3DD-4B99-4767-B63F-78FA5334C6E9}" presName="Name0" presStyleCnt="0">
        <dgm:presLayoutVars>
          <dgm:dir/>
          <dgm:resizeHandles val="exact"/>
        </dgm:presLayoutVars>
      </dgm:prSet>
      <dgm:spPr/>
    </dgm:pt>
    <dgm:pt modelId="{C8A500D5-9A93-4F90-A46A-1B37095E968A}" type="pres">
      <dgm:prSet presAssocID="{4A572171-27E5-4C0E-97B8-9834AFCB7E46}" presName="node" presStyleLbl="node1" presStyleIdx="0" presStyleCnt="3">
        <dgm:presLayoutVars>
          <dgm:bulletEnabled val="1"/>
        </dgm:presLayoutVars>
      </dgm:prSet>
      <dgm:spPr/>
    </dgm:pt>
    <dgm:pt modelId="{265B3042-A78A-4E40-9C4A-DC03E49B2066}" type="pres">
      <dgm:prSet presAssocID="{3A38543C-34CE-41FA-8303-9D2145F4B3C6}" presName="sibTrans" presStyleLbl="sibTrans2D1" presStyleIdx="0" presStyleCnt="2"/>
      <dgm:spPr/>
    </dgm:pt>
    <dgm:pt modelId="{647413C2-27CA-489E-98E0-D8727C581753}" type="pres">
      <dgm:prSet presAssocID="{3A38543C-34CE-41FA-8303-9D2145F4B3C6}" presName="connectorText" presStyleLbl="sibTrans2D1" presStyleIdx="0" presStyleCnt="2"/>
      <dgm:spPr/>
    </dgm:pt>
    <dgm:pt modelId="{6EDCC70E-05CF-4D01-A5BC-B055DC2E8AEE}" type="pres">
      <dgm:prSet presAssocID="{2EBCA3FF-C9CE-4A85-AA4B-870CD4036CFE}" presName="node" presStyleLbl="node1" presStyleIdx="1" presStyleCnt="3">
        <dgm:presLayoutVars>
          <dgm:bulletEnabled val="1"/>
        </dgm:presLayoutVars>
      </dgm:prSet>
      <dgm:spPr/>
    </dgm:pt>
    <dgm:pt modelId="{C9D65F13-E09D-4267-8871-C4316396ED59}" type="pres">
      <dgm:prSet presAssocID="{9AFECC7B-F638-427B-884A-6FC5AAA6B69F}" presName="sibTrans" presStyleLbl="sibTrans2D1" presStyleIdx="1" presStyleCnt="2"/>
      <dgm:spPr/>
    </dgm:pt>
    <dgm:pt modelId="{6A3F0074-3F3D-4E79-A579-A898478553C8}" type="pres">
      <dgm:prSet presAssocID="{9AFECC7B-F638-427B-884A-6FC5AAA6B69F}" presName="connectorText" presStyleLbl="sibTrans2D1" presStyleIdx="1" presStyleCnt="2"/>
      <dgm:spPr/>
    </dgm:pt>
    <dgm:pt modelId="{FA4D4C5B-3439-4308-9308-EE471F734CAA}" type="pres">
      <dgm:prSet presAssocID="{FDD61874-3D84-4E35-A339-BFA2AFD3C200}" presName="node" presStyleLbl="node1" presStyleIdx="2" presStyleCnt="3">
        <dgm:presLayoutVars>
          <dgm:bulletEnabled val="1"/>
        </dgm:presLayoutVars>
      </dgm:prSet>
      <dgm:spPr/>
    </dgm:pt>
  </dgm:ptLst>
  <dgm:cxnLst>
    <dgm:cxn modelId="{DDFC9C26-14BE-405D-9B3C-64202D84071A}" type="presOf" srcId="{3A38543C-34CE-41FA-8303-9D2145F4B3C6}" destId="{265B3042-A78A-4E40-9C4A-DC03E49B2066}" srcOrd="0" destOrd="0" presId="urn:microsoft.com/office/officeart/2005/8/layout/process1"/>
    <dgm:cxn modelId="{8A893C28-D534-4704-9164-BD1938EB3446}" srcId="{29F9B3DD-4B99-4767-B63F-78FA5334C6E9}" destId="{FDD61874-3D84-4E35-A339-BFA2AFD3C200}" srcOrd="2" destOrd="0" parTransId="{E3A591C7-5B42-4687-865E-4BE220FA9BFA}" sibTransId="{9DB4B94F-74FC-43CD-B62A-942C91B89F93}"/>
    <dgm:cxn modelId="{F0390463-3864-47FF-8A5B-E1AC497C497A}" type="presOf" srcId="{29F9B3DD-4B99-4767-B63F-78FA5334C6E9}" destId="{84137057-F0D3-4E9B-BC2A-4119AF562939}" srcOrd="0" destOrd="0" presId="urn:microsoft.com/office/officeart/2005/8/layout/process1"/>
    <dgm:cxn modelId="{6B0E5366-22AB-494C-9706-A1F1DAE60BE2}" srcId="{29F9B3DD-4B99-4767-B63F-78FA5334C6E9}" destId="{2EBCA3FF-C9CE-4A85-AA4B-870CD4036CFE}" srcOrd="1" destOrd="0" parTransId="{EF528182-89CF-4050-A70B-4BFDECDD3131}" sibTransId="{9AFECC7B-F638-427B-884A-6FC5AAA6B69F}"/>
    <dgm:cxn modelId="{77E11A6F-27A9-4A62-A86E-4AB58BEBA619}" type="presOf" srcId="{FDD61874-3D84-4E35-A339-BFA2AFD3C200}" destId="{FA4D4C5B-3439-4308-9308-EE471F734CAA}" srcOrd="0" destOrd="0" presId="urn:microsoft.com/office/officeart/2005/8/layout/process1"/>
    <dgm:cxn modelId="{646D3C75-C460-4C33-8AC9-72A342366ABE}" type="presOf" srcId="{9AFECC7B-F638-427B-884A-6FC5AAA6B69F}" destId="{C9D65F13-E09D-4267-8871-C4316396ED59}" srcOrd="0" destOrd="0" presId="urn:microsoft.com/office/officeart/2005/8/layout/process1"/>
    <dgm:cxn modelId="{5590F575-499F-47D9-8FCE-DC15EE8EABFB}" type="presOf" srcId="{2EBCA3FF-C9CE-4A85-AA4B-870CD4036CFE}" destId="{6EDCC70E-05CF-4D01-A5BC-B055DC2E8AEE}" srcOrd="0" destOrd="0" presId="urn:microsoft.com/office/officeart/2005/8/layout/process1"/>
    <dgm:cxn modelId="{62FF227F-016F-4548-86FA-17E6B573395D}" type="presOf" srcId="{9AFECC7B-F638-427B-884A-6FC5AAA6B69F}" destId="{6A3F0074-3F3D-4E79-A579-A898478553C8}" srcOrd="1" destOrd="0" presId="urn:microsoft.com/office/officeart/2005/8/layout/process1"/>
    <dgm:cxn modelId="{CED84FA2-0C68-4136-81CB-301F59AD70FD}" type="presOf" srcId="{3A38543C-34CE-41FA-8303-9D2145F4B3C6}" destId="{647413C2-27CA-489E-98E0-D8727C581753}" srcOrd="1" destOrd="0" presId="urn:microsoft.com/office/officeart/2005/8/layout/process1"/>
    <dgm:cxn modelId="{165A33B4-4E5C-48D4-9903-131471A2A6BB}" type="presOf" srcId="{4A572171-27E5-4C0E-97B8-9834AFCB7E46}" destId="{C8A500D5-9A93-4F90-A46A-1B37095E968A}" srcOrd="0" destOrd="0" presId="urn:microsoft.com/office/officeart/2005/8/layout/process1"/>
    <dgm:cxn modelId="{9500B2D4-4642-4C13-9836-8FAA77D6A82F}" srcId="{29F9B3DD-4B99-4767-B63F-78FA5334C6E9}" destId="{4A572171-27E5-4C0E-97B8-9834AFCB7E46}" srcOrd="0" destOrd="0" parTransId="{E2D27C88-1D06-499C-B41A-8818C2FA6CCB}" sibTransId="{3A38543C-34CE-41FA-8303-9D2145F4B3C6}"/>
    <dgm:cxn modelId="{0A16A419-9697-427E-891A-2A6C98CF7B79}" type="presParOf" srcId="{84137057-F0D3-4E9B-BC2A-4119AF562939}" destId="{C8A500D5-9A93-4F90-A46A-1B37095E968A}" srcOrd="0" destOrd="0" presId="urn:microsoft.com/office/officeart/2005/8/layout/process1"/>
    <dgm:cxn modelId="{D7A8610F-76C8-46D4-BDE5-B39EE53AE857}" type="presParOf" srcId="{84137057-F0D3-4E9B-BC2A-4119AF562939}" destId="{265B3042-A78A-4E40-9C4A-DC03E49B2066}" srcOrd="1" destOrd="0" presId="urn:microsoft.com/office/officeart/2005/8/layout/process1"/>
    <dgm:cxn modelId="{C093116C-2818-4AE7-8124-1EE84E5851D3}" type="presParOf" srcId="{265B3042-A78A-4E40-9C4A-DC03E49B2066}" destId="{647413C2-27CA-489E-98E0-D8727C581753}" srcOrd="0" destOrd="0" presId="urn:microsoft.com/office/officeart/2005/8/layout/process1"/>
    <dgm:cxn modelId="{8CE67167-2D69-442D-A51C-47C4EFCAA036}" type="presParOf" srcId="{84137057-F0D3-4E9B-BC2A-4119AF562939}" destId="{6EDCC70E-05CF-4D01-A5BC-B055DC2E8AEE}" srcOrd="2" destOrd="0" presId="urn:microsoft.com/office/officeart/2005/8/layout/process1"/>
    <dgm:cxn modelId="{C26FCA67-A460-4D2B-ACC4-459158E20676}" type="presParOf" srcId="{84137057-F0D3-4E9B-BC2A-4119AF562939}" destId="{C9D65F13-E09D-4267-8871-C4316396ED59}" srcOrd="3" destOrd="0" presId="urn:microsoft.com/office/officeart/2005/8/layout/process1"/>
    <dgm:cxn modelId="{CF6E62A1-5B9B-4051-8792-F8FAC8F9ED4D}" type="presParOf" srcId="{C9D65F13-E09D-4267-8871-C4316396ED59}" destId="{6A3F0074-3F3D-4E79-A579-A898478553C8}" srcOrd="0" destOrd="0" presId="urn:microsoft.com/office/officeart/2005/8/layout/process1"/>
    <dgm:cxn modelId="{C5A622DF-F828-4807-B378-E00B05BF2958}" type="presParOf" srcId="{84137057-F0D3-4E9B-BC2A-4119AF562939}" destId="{FA4D4C5B-3439-4308-9308-EE471F734CAA}"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0E0E465-32C1-40AB-8890-E484CE9D6CB9}"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US"/>
        </a:p>
      </dgm:t>
    </dgm:pt>
    <dgm:pt modelId="{E9301C1C-7592-4468-9CDB-7E2DBDE336D9}">
      <dgm:prSet phldrT="[Text]" phldr="0"/>
      <dgm:spPr/>
      <dgm:t>
        <a:bodyPr/>
        <a:lstStyle/>
        <a:p>
          <a:pPr algn="l" rtl="0"/>
          <a:r>
            <a:rPr lang="en-US"/>
            <a:t>1.5 million people on a low income or not in employment have been put off buying a cycle </a:t>
          </a:r>
          <a:r>
            <a:rPr lang="en-US">
              <a:latin typeface="Calibri"/>
            </a:rPr>
            <a:t>due to</a:t>
          </a:r>
          <a:r>
            <a:rPr lang="en-US"/>
            <a:t> accommodation restrictions, for example not having a secure, convenient place to park a cycle</a:t>
          </a:r>
        </a:p>
      </dgm:t>
    </dgm:pt>
    <dgm:pt modelId="{16181BA0-0BC4-4F79-B804-5C7504EDD596}" type="parTrans" cxnId="{0B18C937-B23A-48AF-BA8F-FD4402BFAB91}">
      <dgm:prSet/>
      <dgm:spPr/>
      <dgm:t>
        <a:bodyPr/>
        <a:lstStyle/>
        <a:p>
          <a:endParaRPr lang="en-US"/>
        </a:p>
      </dgm:t>
    </dgm:pt>
    <dgm:pt modelId="{3335D594-3061-4A12-BEF5-9E04D9A8FA58}" type="sibTrans" cxnId="{0B18C937-B23A-48AF-BA8F-FD4402BFAB91}">
      <dgm:prSet/>
      <dgm:spPr/>
      <dgm:t>
        <a:bodyPr/>
        <a:lstStyle/>
        <a:p>
          <a:endParaRPr lang="en-US"/>
        </a:p>
      </dgm:t>
    </dgm:pt>
    <dgm:pt modelId="{7F10C344-A6FF-4E7C-A05C-68A466553E95}">
      <dgm:prSet phldr="0"/>
      <dgm:spPr/>
      <dgm:t>
        <a:bodyPr/>
        <a:lstStyle/>
        <a:p>
          <a:pPr algn="l" rtl="0"/>
          <a:r>
            <a:rPr lang="en-US"/>
            <a:t>32% of people on a low income or not in employment did not have a convenient and </a:t>
          </a:r>
          <a:r>
            <a:rPr lang="en-US">
              <a:latin typeface="Calibri"/>
            </a:rPr>
            <a:t>secure space</a:t>
          </a:r>
          <a:r>
            <a:rPr lang="en-US"/>
            <a:t> to park their cycle at home (~3.7 million people</a:t>
          </a:r>
          <a:r>
            <a:rPr lang="en-US">
              <a:latin typeface="Calibri"/>
            </a:rPr>
            <a:t>)</a:t>
          </a:r>
          <a:endParaRPr lang="en-US"/>
        </a:p>
      </dgm:t>
    </dgm:pt>
    <dgm:pt modelId="{DCCC3EF1-D2C9-4E87-8BA5-8C2436DB79A1}" type="parTrans" cxnId="{A0F8B343-553D-4E9E-B595-3049CD239E3B}">
      <dgm:prSet/>
      <dgm:spPr/>
    </dgm:pt>
    <dgm:pt modelId="{70E2FA7F-06CD-48C1-ADFC-BC2DC37E6C4D}" type="sibTrans" cxnId="{A0F8B343-553D-4E9E-B595-3049CD239E3B}">
      <dgm:prSet/>
      <dgm:spPr/>
    </dgm:pt>
    <dgm:pt modelId="{5672D5EF-D60D-40B1-A15B-F66D316AC42C}">
      <dgm:prSet phldr="0"/>
      <dgm:spPr/>
      <dgm:t>
        <a:bodyPr/>
        <a:lstStyle/>
        <a:p>
          <a:pPr algn="l" rtl="0"/>
          <a:r>
            <a:rPr lang="en-US"/>
            <a:t>39% of disabled people did not have convenient and secure space to park their cycle at </a:t>
          </a:r>
          <a:r>
            <a:rPr lang="en-US">
              <a:latin typeface="Calibri"/>
            </a:rPr>
            <a:t>home as</a:t>
          </a:r>
          <a:r>
            <a:rPr lang="en-US"/>
            <a:t> well as 34% of women and 36% of people from an ethnic minority background</a:t>
          </a:r>
        </a:p>
      </dgm:t>
    </dgm:pt>
    <dgm:pt modelId="{DC3BBFB2-4AF7-47A1-B5BB-0A76F5456E12}" type="parTrans" cxnId="{C4DAC7F1-DBA3-4551-8C5C-F91DE7B94289}">
      <dgm:prSet/>
      <dgm:spPr/>
    </dgm:pt>
    <dgm:pt modelId="{93B386C0-E2F0-47EF-8319-38FCC79E326C}" type="sibTrans" cxnId="{C4DAC7F1-DBA3-4551-8C5C-F91DE7B94289}">
      <dgm:prSet/>
      <dgm:spPr/>
    </dgm:pt>
    <dgm:pt modelId="{5ED8CDA3-0839-4143-BF62-65CA77276C08}">
      <dgm:prSet phldr="0"/>
      <dgm:spPr/>
      <dgm:t>
        <a:bodyPr/>
        <a:lstStyle/>
        <a:p>
          <a:pPr algn="l" rtl="0"/>
          <a:r>
            <a:rPr lang="en-US"/>
            <a:t>47% of people on a low income or not in employment said they would start cycling or cycle </a:t>
          </a:r>
          <a:r>
            <a:rPr lang="en-US">
              <a:latin typeface="Calibri"/>
            </a:rPr>
            <a:t>more if</a:t>
          </a:r>
          <a:r>
            <a:rPr lang="en-US"/>
            <a:t> they had a place to park their cycle at home which was convenient, secure, safe, and accessible</a:t>
          </a:r>
          <a:r>
            <a:rPr lang="en-US">
              <a:latin typeface="Calibri"/>
            </a:rPr>
            <a:t> </a:t>
          </a:r>
          <a:r>
            <a:rPr lang="en-US"/>
            <a:t>(~5.5 million people</a:t>
          </a:r>
          <a:r>
            <a:rPr lang="en-US">
              <a:latin typeface="Calibri"/>
            </a:rPr>
            <a:t>)</a:t>
          </a:r>
          <a:endParaRPr lang="en-US"/>
        </a:p>
      </dgm:t>
    </dgm:pt>
    <dgm:pt modelId="{6557AEC7-5591-4119-BCCD-61B202C88420}" type="parTrans" cxnId="{ACE32844-4B23-4F34-B54D-BEC05904EA5B}">
      <dgm:prSet/>
      <dgm:spPr/>
    </dgm:pt>
    <dgm:pt modelId="{B81AFEB9-1706-4CD4-9AC4-7A17FB6D1FB5}" type="sibTrans" cxnId="{ACE32844-4B23-4F34-B54D-BEC05904EA5B}">
      <dgm:prSet/>
      <dgm:spPr/>
    </dgm:pt>
    <dgm:pt modelId="{A7FB3627-6785-4AC1-88B0-F3CCBDC072FD}">
      <dgm:prSet phldr="0"/>
      <dgm:spPr/>
      <dgm:t>
        <a:bodyPr/>
        <a:lstStyle/>
        <a:p>
          <a:pPr algn="l" rtl="0"/>
          <a:r>
            <a:rPr lang="en-US"/>
            <a:t>People who live in a flat are far less likely to have a secure (27%) or accessible (23%) place </a:t>
          </a:r>
          <a:r>
            <a:rPr lang="en-US">
              <a:latin typeface="Calibri"/>
            </a:rPr>
            <a:t>to store</a:t>
          </a:r>
          <a:r>
            <a:rPr lang="en-US"/>
            <a:t> a cycle than people who live in a detached house (60% and 58% respectively).</a:t>
          </a:r>
        </a:p>
      </dgm:t>
    </dgm:pt>
    <dgm:pt modelId="{F921BFD7-003E-49A6-9FCC-D56E72616ECF}" type="parTrans" cxnId="{D0B33CC8-BB6D-40D8-A90D-DCDA0887CD54}">
      <dgm:prSet/>
      <dgm:spPr/>
    </dgm:pt>
    <dgm:pt modelId="{2F8524B2-21E5-4B4F-81CA-6695D03D3143}" type="sibTrans" cxnId="{D0B33CC8-BB6D-40D8-A90D-DCDA0887CD54}">
      <dgm:prSet/>
      <dgm:spPr/>
    </dgm:pt>
    <dgm:pt modelId="{6CA047D0-7E34-455E-824E-C3A1472FA699}">
      <dgm:prSet phldr="0"/>
      <dgm:spPr/>
      <dgm:t>
        <a:bodyPr/>
        <a:lstStyle/>
        <a:p>
          <a:pPr algn="l"/>
          <a:r>
            <a:rPr lang="en-US"/>
            <a:t>15% of respondents had their own or knew someone who had had their cycle stolen from where they lived in the past 12 months</a:t>
          </a:r>
        </a:p>
      </dgm:t>
    </dgm:pt>
    <dgm:pt modelId="{48D19210-D668-42EE-90A0-93FB4956DF9D}" type="parTrans" cxnId="{7DB810CB-F625-4502-AF3D-707057373FB7}">
      <dgm:prSet/>
      <dgm:spPr/>
    </dgm:pt>
    <dgm:pt modelId="{DAA1B89D-21B4-4A0E-8605-A375CF9606FB}" type="sibTrans" cxnId="{7DB810CB-F625-4502-AF3D-707057373FB7}">
      <dgm:prSet/>
      <dgm:spPr/>
    </dgm:pt>
    <dgm:pt modelId="{FC19367F-D093-4054-9030-16FAF9186287}" type="pres">
      <dgm:prSet presAssocID="{60E0E465-32C1-40AB-8890-E484CE9D6CB9}" presName="diagram" presStyleCnt="0">
        <dgm:presLayoutVars>
          <dgm:dir/>
          <dgm:resizeHandles val="exact"/>
        </dgm:presLayoutVars>
      </dgm:prSet>
      <dgm:spPr/>
    </dgm:pt>
    <dgm:pt modelId="{B8AF0D1C-41A8-441A-814E-96E74B26B6FB}" type="pres">
      <dgm:prSet presAssocID="{7F10C344-A6FF-4E7C-A05C-68A466553E95}" presName="node" presStyleLbl="node1" presStyleIdx="0" presStyleCnt="6">
        <dgm:presLayoutVars>
          <dgm:bulletEnabled val="1"/>
        </dgm:presLayoutVars>
      </dgm:prSet>
      <dgm:spPr/>
    </dgm:pt>
    <dgm:pt modelId="{63C9BF4B-FA6F-48BC-BF22-A709570E970F}" type="pres">
      <dgm:prSet presAssocID="{70E2FA7F-06CD-48C1-ADFC-BC2DC37E6C4D}" presName="sibTrans" presStyleCnt="0"/>
      <dgm:spPr/>
    </dgm:pt>
    <dgm:pt modelId="{555ABF42-02FC-4FF6-B2F7-01BCE33543AB}" type="pres">
      <dgm:prSet presAssocID="{5672D5EF-D60D-40B1-A15B-F66D316AC42C}" presName="node" presStyleLbl="node1" presStyleIdx="1" presStyleCnt="6">
        <dgm:presLayoutVars>
          <dgm:bulletEnabled val="1"/>
        </dgm:presLayoutVars>
      </dgm:prSet>
      <dgm:spPr/>
    </dgm:pt>
    <dgm:pt modelId="{5E4DEE6A-4360-465A-8D50-5499B94D500B}" type="pres">
      <dgm:prSet presAssocID="{93B386C0-E2F0-47EF-8319-38FCC79E326C}" presName="sibTrans" presStyleCnt="0"/>
      <dgm:spPr/>
    </dgm:pt>
    <dgm:pt modelId="{4BEB7E29-4F95-4A6E-BB3C-D75070B56642}" type="pres">
      <dgm:prSet presAssocID="{5ED8CDA3-0839-4143-BF62-65CA77276C08}" presName="node" presStyleLbl="node1" presStyleIdx="2" presStyleCnt="6">
        <dgm:presLayoutVars>
          <dgm:bulletEnabled val="1"/>
        </dgm:presLayoutVars>
      </dgm:prSet>
      <dgm:spPr/>
    </dgm:pt>
    <dgm:pt modelId="{20042F6E-DE12-4BC6-AF5B-B522E6BB6AA3}" type="pres">
      <dgm:prSet presAssocID="{B81AFEB9-1706-4CD4-9AC4-7A17FB6D1FB5}" presName="sibTrans" presStyleCnt="0"/>
      <dgm:spPr/>
    </dgm:pt>
    <dgm:pt modelId="{725545E7-E7C1-4D3D-BE8A-3CF61821068A}" type="pres">
      <dgm:prSet presAssocID="{A7FB3627-6785-4AC1-88B0-F3CCBDC072FD}" presName="node" presStyleLbl="node1" presStyleIdx="3" presStyleCnt="6">
        <dgm:presLayoutVars>
          <dgm:bulletEnabled val="1"/>
        </dgm:presLayoutVars>
      </dgm:prSet>
      <dgm:spPr/>
    </dgm:pt>
    <dgm:pt modelId="{51BB2C5D-920F-4BE7-91FC-D860B973C495}" type="pres">
      <dgm:prSet presAssocID="{2F8524B2-21E5-4B4F-81CA-6695D03D3143}" presName="sibTrans" presStyleCnt="0"/>
      <dgm:spPr/>
    </dgm:pt>
    <dgm:pt modelId="{0B3352B5-6AC1-4BA3-AACB-33DB6AA68711}" type="pres">
      <dgm:prSet presAssocID="{6CA047D0-7E34-455E-824E-C3A1472FA699}" presName="node" presStyleLbl="node1" presStyleIdx="4" presStyleCnt="6">
        <dgm:presLayoutVars>
          <dgm:bulletEnabled val="1"/>
        </dgm:presLayoutVars>
      </dgm:prSet>
      <dgm:spPr/>
    </dgm:pt>
    <dgm:pt modelId="{C4E18865-7C89-4B39-9BE1-102CBA9B13D4}" type="pres">
      <dgm:prSet presAssocID="{DAA1B89D-21B4-4A0E-8605-A375CF9606FB}" presName="sibTrans" presStyleCnt="0"/>
      <dgm:spPr/>
    </dgm:pt>
    <dgm:pt modelId="{1E1DA328-4678-43F5-9CCE-4034F1119F76}" type="pres">
      <dgm:prSet presAssocID="{E9301C1C-7592-4468-9CDB-7E2DBDE336D9}" presName="node" presStyleLbl="node1" presStyleIdx="5" presStyleCnt="6">
        <dgm:presLayoutVars>
          <dgm:bulletEnabled val="1"/>
        </dgm:presLayoutVars>
      </dgm:prSet>
      <dgm:spPr/>
    </dgm:pt>
  </dgm:ptLst>
  <dgm:cxnLst>
    <dgm:cxn modelId="{72EE2035-F350-4EAF-B77A-FA503A8A2E6C}" type="presOf" srcId="{5672D5EF-D60D-40B1-A15B-F66D316AC42C}" destId="{555ABF42-02FC-4FF6-B2F7-01BCE33543AB}" srcOrd="0" destOrd="0" presId="urn:microsoft.com/office/officeart/2005/8/layout/default"/>
    <dgm:cxn modelId="{0B18C937-B23A-48AF-BA8F-FD4402BFAB91}" srcId="{60E0E465-32C1-40AB-8890-E484CE9D6CB9}" destId="{E9301C1C-7592-4468-9CDB-7E2DBDE336D9}" srcOrd="5" destOrd="0" parTransId="{16181BA0-0BC4-4F79-B804-5C7504EDD596}" sibTransId="{3335D594-3061-4A12-BEF5-9E04D9A8FA58}"/>
    <dgm:cxn modelId="{A0F8B343-553D-4E9E-B595-3049CD239E3B}" srcId="{60E0E465-32C1-40AB-8890-E484CE9D6CB9}" destId="{7F10C344-A6FF-4E7C-A05C-68A466553E95}" srcOrd="0" destOrd="0" parTransId="{DCCC3EF1-D2C9-4E87-8BA5-8C2436DB79A1}" sibTransId="{70E2FA7F-06CD-48C1-ADFC-BC2DC37E6C4D}"/>
    <dgm:cxn modelId="{ACE32844-4B23-4F34-B54D-BEC05904EA5B}" srcId="{60E0E465-32C1-40AB-8890-E484CE9D6CB9}" destId="{5ED8CDA3-0839-4143-BF62-65CA77276C08}" srcOrd="2" destOrd="0" parTransId="{6557AEC7-5591-4119-BCCD-61B202C88420}" sibTransId="{B81AFEB9-1706-4CD4-9AC4-7A17FB6D1FB5}"/>
    <dgm:cxn modelId="{BF50924B-3516-41D9-A8CC-E8E147EE9675}" type="presOf" srcId="{E9301C1C-7592-4468-9CDB-7E2DBDE336D9}" destId="{1E1DA328-4678-43F5-9CCE-4034F1119F76}" srcOrd="0" destOrd="0" presId="urn:microsoft.com/office/officeart/2005/8/layout/default"/>
    <dgm:cxn modelId="{3B4F3A79-81E5-4805-B734-D1E51DE90BDB}" type="presOf" srcId="{5ED8CDA3-0839-4143-BF62-65CA77276C08}" destId="{4BEB7E29-4F95-4A6E-BB3C-D75070B56642}" srcOrd="0" destOrd="0" presId="urn:microsoft.com/office/officeart/2005/8/layout/default"/>
    <dgm:cxn modelId="{82C53D5A-F5A9-45CD-AAFA-2885C2C65BCA}" type="presOf" srcId="{60E0E465-32C1-40AB-8890-E484CE9D6CB9}" destId="{FC19367F-D093-4054-9030-16FAF9186287}" srcOrd="0" destOrd="0" presId="urn:microsoft.com/office/officeart/2005/8/layout/default"/>
    <dgm:cxn modelId="{983F86C4-AA47-4FB6-A429-79EED4542263}" type="presOf" srcId="{7F10C344-A6FF-4E7C-A05C-68A466553E95}" destId="{B8AF0D1C-41A8-441A-814E-96E74B26B6FB}" srcOrd="0" destOrd="0" presId="urn:microsoft.com/office/officeart/2005/8/layout/default"/>
    <dgm:cxn modelId="{D0B33CC8-BB6D-40D8-A90D-DCDA0887CD54}" srcId="{60E0E465-32C1-40AB-8890-E484CE9D6CB9}" destId="{A7FB3627-6785-4AC1-88B0-F3CCBDC072FD}" srcOrd="3" destOrd="0" parTransId="{F921BFD7-003E-49A6-9FCC-D56E72616ECF}" sibTransId="{2F8524B2-21E5-4B4F-81CA-6695D03D3143}"/>
    <dgm:cxn modelId="{7DB810CB-F625-4502-AF3D-707057373FB7}" srcId="{60E0E465-32C1-40AB-8890-E484CE9D6CB9}" destId="{6CA047D0-7E34-455E-824E-C3A1472FA699}" srcOrd="4" destOrd="0" parTransId="{48D19210-D668-42EE-90A0-93FB4956DF9D}" sibTransId="{DAA1B89D-21B4-4A0E-8605-A375CF9606FB}"/>
    <dgm:cxn modelId="{E97D11F0-F397-4C76-8639-687F26B145B1}" type="presOf" srcId="{6CA047D0-7E34-455E-824E-C3A1472FA699}" destId="{0B3352B5-6AC1-4BA3-AACB-33DB6AA68711}" srcOrd="0" destOrd="0" presId="urn:microsoft.com/office/officeart/2005/8/layout/default"/>
    <dgm:cxn modelId="{075041F1-CCB7-481C-9340-861A128AE4C4}" type="presOf" srcId="{A7FB3627-6785-4AC1-88B0-F3CCBDC072FD}" destId="{725545E7-E7C1-4D3D-BE8A-3CF61821068A}" srcOrd="0" destOrd="0" presId="urn:microsoft.com/office/officeart/2005/8/layout/default"/>
    <dgm:cxn modelId="{C4DAC7F1-DBA3-4551-8C5C-F91DE7B94289}" srcId="{60E0E465-32C1-40AB-8890-E484CE9D6CB9}" destId="{5672D5EF-D60D-40B1-A15B-F66D316AC42C}" srcOrd="1" destOrd="0" parTransId="{DC3BBFB2-4AF7-47A1-B5BB-0A76F5456E12}" sibTransId="{93B386C0-E2F0-47EF-8319-38FCC79E326C}"/>
    <dgm:cxn modelId="{92B92044-95AE-42F0-A925-8A88B231F69A}" type="presParOf" srcId="{FC19367F-D093-4054-9030-16FAF9186287}" destId="{B8AF0D1C-41A8-441A-814E-96E74B26B6FB}" srcOrd="0" destOrd="0" presId="urn:microsoft.com/office/officeart/2005/8/layout/default"/>
    <dgm:cxn modelId="{5011D0AF-A8A8-4358-B5ED-8DD56A0E181D}" type="presParOf" srcId="{FC19367F-D093-4054-9030-16FAF9186287}" destId="{63C9BF4B-FA6F-48BC-BF22-A709570E970F}" srcOrd="1" destOrd="0" presId="urn:microsoft.com/office/officeart/2005/8/layout/default"/>
    <dgm:cxn modelId="{2FB340C0-EDF0-4A91-B2F9-B0257329E967}" type="presParOf" srcId="{FC19367F-D093-4054-9030-16FAF9186287}" destId="{555ABF42-02FC-4FF6-B2F7-01BCE33543AB}" srcOrd="2" destOrd="0" presId="urn:microsoft.com/office/officeart/2005/8/layout/default"/>
    <dgm:cxn modelId="{BD3CCEE3-E0A1-4990-B1B3-7D3C02E123A9}" type="presParOf" srcId="{FC19367F-D093-4054-9030-16FAF9186287}" destId="{5E4DEE6A-4360-465A-8D50-5499B94D500B}" srcOrd="3" destOrd="0" presId="urn:microsoft.com/office/officeart/2005/8/layout/default"/>
    <dgm:cxn modelId="{0C928FD7-B087-49E9-AB19-F4D41AC9667A}" type="presParOf" srcId="{FC19367F-D093-4054-9030-16FAF9186287}" destId="{4BEB7E29-4F95-4A6E-BB3C-D75070B56642}" srcOrd="4" destOrd="0" presId="urn:microsoft.com/office/officeart/2005/8/layout/default"/>
    <dgm:cxn modelId="{239224FC-ED9A-460C-982E-A48C352FE5E4}" type="presParOf" srcId="{FC19367F-D093-4054-9030-16FAF9186287}" destId="{20042F6E-DE12-4BC6-AF5B-B522E6BB6AA3}" srcOrd="5" destOrd="0" presId="urn:microsoft.com/office/officeart/2005/8/layout/default"/>
    <dgm:cxn modelId="{62B3E65E-5F22-4377-AE9C-303C30056D38}" type="presParOf" srcId="{FC19367F-D093-4054-9030-16FAF9186287}" destId="{725545E7-E7C1-4D3D-BE8A-3CF61821068A}" srcOrd="6" destOrd="0" presId="urn:microsoft.com/office/officeart/2005/8/layout/default"/>
    <dgm:cxn modelId="{E723BFB8-70D5-45AF-827B-F62CA810BA4C}" type="presParOf" srcId="{FC19367F-D093-4054-9030-16FAF9186287}" destId="{51BB2C5D-920F-4BE7-91FC-D860B973C495}" srcOrd="7" destOrd="0" presId="urn:microsoft.com/office/officeart/2005/8/layout/default"/>
    <dgm:cxn modelId="{091C9BAD-9981-4324-8C14-79ED0058B76B}" type="presParOf" srcId="{FC19367F-D093-4054-9030-16FAF9186287}" destId="{0B3352B5-6AC1-4BA3-AACB-33DB6AA68711}" srcOrd="8" destOrd="0" presId="urn:microsoft.com/office/officeart/2005/8/layout/default"/>
    <dgm:cxn modelId="{640450B4-0602-4D81-8845-5F08FE2A0AA0}" type="presParOf" srcId="{FC19367F-D093-4054-9030-16FAF9186287}" destId="{C4E18865-7C89-4B39-9BE1-102CBA9B13D4}" srcOrd="9" destOrd="0" presId="urn:microsoft.com/office/officeart/2005/8/layout/default"/>
    <dgm:cxn modelId="{4CA5A5FD-2179-4CE6-A5F3-F273EE1662C7}" type="presParOf" srcId="{FC19367F-D093-4054-9030-16FAF9186287}" destId="{1E1DA328-4678-43F5-9CCE-4034F1119F76}" srcOrd="10"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328ED32-5C7B-489D-A1F5-DDC267D533F6}"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US"/>
        </a:p>
      </dgm:t>
    </dgm:pt>
    <dgm:pt modelId="{8EF026D0-7E25-4F5A-88D7-1A9F6B7CA0BD}">
      <dgm:prSet phldr="0"/>
      <dgm:spPr/>
      <dgm:t>
        <a:bodyPr/>
        <a:lstStyle/>
        <a:p>
          <a:pPr algn="l" rtl="0"/>
          <a:r>
            <a:rPr lang="en-GB">
              <a:latin typeface="Calibri"/>
            </a:rPr>
            <a:t>Residential</a:t>
          </a:r>
        </a:p>
      </dgm:t>
    </dgm:pt>
    <dgm:pt modelId="{4CEDFEE1-8E8B-412D-B64C-03EB30C56EB4}" type="parTrans" cxnId="{3609673C-BF5B-498F-A60F-CBB189BF94A7}">
      <dgm:prSet/>
      <dgm:spPr/>
    </dgm:pt>
    <dgm:pt modelId="{A5934013-306F-4B17-B1DA-E66B8FCED9AB}" type="sibTrans" cxnId="{3609673C-BF5B-498F-A60F-CBB189BF94A7}">
      <dgm:prSet/>
      <dgm:spPr/>
      <dgm:t>
        <a:bodyPr/>
        <a:lstStyle/>
        <a:p>
          <a:endParaRPr lang="en-US"/>
        </a:p>
      </dgm:t>
    </dgm:pt>
    <dgm:pt modelId="{C732D392-D8C4-4DAB-9D9C-40E745D5B2CC}">
      <dgm:prSet phldr="0"/>
      <dgm:spPr/>
      <dgm:t>
        <a:bodyPr/>
        <a:lstStyle/>
        <a:p>
          <a:pPr algn="l" rtl="0"/>
          <a:r>
            <a:rPr lang="en-GB">
              <a:latin typeface="Calibri"/>
            </a:rPr>
            <a:t>Commercial / Employment</a:t>
          </a:r>
          <a:endParaRPr lang="en-US">
            <a:latin typeface="Calibri"/>
          </a:endParaRPr>
        </a:p>
      </dgm:t>
    </dgm:pt>
    <dgm:pt modelId="{C9DAF86B-5A80-47D0-A17F-6AA2446881F8}" type="parTrans" cxnId="{FA292B8B-FCFB-435B-A4A8-01B9723116AB}">
      <dgm:prSet/>
      <dgm:spPr/>
    </dgm:pt>
    <dgm:pt modelId="{2CE7B644-140F-4851-B3FD-1B314EEC6C66}" type="sibTrans" cxnId="{FA292B8B-FCFB-435B-A4A8-01B9723116AB}">
      <dgm:prSet/>
      <dgm:spPr/>
      <dgm:t>
        <a:bodyPr/>
        <a:lstStyle/>
        <a:p>
          <a:endParaRPr lang="en-US"/>
        </a:p>
      </dgm:t>
    </dgm:pt>
    <dgm:pt modelId="{F9B8E92A-C166-46FB-B552-EDACB1C2AF10}">
      <dgm:prSet phldr="0"/>
      <dgm:spPr/>
      <dgm:t>
        <a:bodyPr/>
        <a:lstStyle/>
        <a:p>
          <a:pPr algn="l"/>
          <a:r>
            <a:rPr lang="en-GB">
              <a:latin typeface="Calibri"/>
            </a:rPr>
            <a:t>Community Facilities</a:t>
          </a:r>
          <a:endParaRPr lang="en-US">
            <a:latin typeface="Calibri"/>
          </a:endParaRPr>
        </a:p>
      </dgm:t>
    </dgm:pt>
    <dgm:pt modelId="{B7BBC762-B197-4157-9B49-8A12A47A1A38}" type="parTrans" cxnId="{7107F6FD-4407-498D-9179-FE9C01F93E70}">
      <dgm:prSet/>
      <dgm:spPr/>
    </dgm:pt>
    <dgm:pt modelId="{913C94D7-74D2-4FDA-B7C8-2EB132B47770}" type="sibTrans" cxnId="{7107F6FD-4407-498D-9179-FE9C01F93E70}">
      <dgm:prSet/>
      <dgm:spPr/>
      <dgm:t>
        <a:bodyPr/>
        <a:lstStyle/>
        <a:p>
          <a:endParaRPr lang="en-US"/>
        </a:p>
      </dgm:t>
    </dgm:pt>
    <dgm:pt modelId="{798F8BFC-882A-4B6B-A027-0E9F7677DF81}">
      <dgm:prSet phldr="0"/>
      <dgm:spPr/>
      <dgm:t>
        <a:bodyPr/>
        <a:lstStyle/>
        <a:p>
          <a:pPr algn="l"/>
          <a:r>
            <a:rPr lang="en-GB">
              <a:latin typeface="Calibri"/>
            </a:rPr>
            <a:t>Education</a:t>
          </a:r>
          <a:endParaRPr lang="en-US">
            <a:latin typeface="Calibri"/>
          </a:endParaRPr>
        </a:p>
      </dgm:t>
    </dgm:pt>
    <dgm:pt modelId="{6117F8FF-B36E-4AAC-AD48-E52EE6CCFF47}" type="parTrans" cxnId="{13629888-51B6-4A45-805D-FB364D64151A}">
      <dgm:prSet/>
      <dgm:spPr/>
    </dgm:pt>
    <dgm:pt modelId="{20F480D6-4E9A-40F1-AC6A-C94C1EFF0BD2}" type="sibTrans" cxnId="{13629888-51B6-4A45-805D-FB364D64151A}">
      <dgm:prSet/>
      <dgm:spPr/>
      <dgm:t>
        <a:bodyPr/>
        <a:lstStyle/>
        <a:p>
          <a:endParaRPr lang="en-US"/>
        </a:p>
      </dgm:t>
    </dgm:pt>
    <dgm:pt modelId="{412E852A-ABFC-4EDA-8788-8CBC01242308}">
      <dgm:prSet phldr="0"/>
      <dgm:spPr/>
      <dgm:t>
        <a:bodyPr/>
        <a:lstStyle/>
        <a:p>
          <a:pPr algn="l"/>
          <a:r>
            <a:rPr lang="en-GB">
              <a:latin typeface="Calibri"/>
            </a:rPr>
            <a:t>Public Transport Interchange</a:t>
          </a:r>
          <a:endParaRPr lang="en-US">
            <a:latin typeface="Calibri"/>
          </a:endParaRPr>
        </a:p>
      </dgm:t>
    </dgm:pt>
    <dgm:pt modelId="{BAB39E1B-6C5F-4C61-A933-1E68EDD99E4B}" type="parTrans" cxnId="{03222B47-7648-4F0C-95F5-A77C8816E00D}">
      <dgm:prSet/>
      <dgm:spPr/>
    </dgm:pt>
    <dgm:pt modelId="{4AFB9613-7966-444B-97E3-18E7125F7736}" type="sibTrans" cxnId="{03222B47-7648-4F0C-95F5-A77C8816E00D}">
      <dgm:prSet/>
      <dgm:spPr/>
      <dgm:t>
        <a:bodyPr/>
        <a:lstStyle/>
        <a:p>
          <a:endParaRPr lang="en-US"/>
        </a:p>
      </dgm:t>
    </dgm:pt>
    <dgm:pt modelId="{A372A722-1C7F-403F-9849-D3A6E9BFE1AB}">
      <dgm:prSet phldr="0"/>
      <dgm:spPr/>
      <dgm:t>
        <a:bodyPr/>
        <a:lstStyle/>
        <a:p>
          <a:pPr algn="l" rtl="0"/>
          <a:r>
            <a:rPr lang="en-GB">
              <a:latin typeface="Calibri"/>
            </a:rPr>
            <a:t>Destination / Public Parking</a:t>
          </a:r>
          <a:endParaRPr lang="en-US">
            <a:latin typeface="Calibri"/>
          </a:endParaRPr>
        </a:p>
      </dgm:t>
    </dgm:pt>
    <dgm:pt modelId="{B8A07FD3-EFD4-425C-BCF8-B3D9F1DAECB8}" type="parTrans" cxnId="{5ACE1856-6E55-4573-A359-C5645D47541E}">
      <dgm:prSet/>
      <dgm:spPr/>
    </dgm:pt>
    <dgm:pt modelId="{1740C014-8273-44E0-87BB-97A7D8A6FE62}" type="sibTrans" cxnId="{5ACE1856-6E55-4573-A359-C5645D47541E}">
      <dgm:prSet/>
      <dgm:spPr/>
    </dgm:pt>
    <dgm:pt modelId="{F3499AA3-1DDE-4CB7-B94F-9E35EFF58B4B}" type="pres">
      <dgm:prSet presAssocID="{B328ED32-5C7B-489D-A1F5-DDC267D533F6}" presName="diagram" presStyleCnt="0">
        <dgm:presLayoutVars>
          <dgm:dir/>
          <dgm:resizeHandles val="exact"/>
        </dgm:presLayoutVars>
      </dgm:prSet>
      <dgm:spPr/>
    </dgm:pt>
    <dgm:pt modelId="{A80FC2E8-080D-4442-9C81-CC416DD5ED06}" type="pres">
      <dgm:prSet presAssocID="{8EF026D0-7E25-4F5A-88D7-1A9F6B7CA0BD}" presName="node" presStyleLbl="node1" presStyleIdx="0" presStyleCnt="6">
        <dgm:presLayoutVars>
          <dgm:bulletEnabled val="1"/>
        </dgm:presLayoutVars>
      </dgm:prSet>
      <dgm:spPr/>
    </dgm:pt>
    <dgm:pt modelId="{C21C96BD-20AF-42B7-958E-5FED1DCDD1AD}" type="pres">
      <dgm:prSet presAssocID="{A5934013-306F-4B17-B1DA-E66B8FCED9AB}" presName="sibTrans" presStyleCnt="0"/>
      <dgm:spPr/>
    </dgm:pt>
    <dgm:pt modelId="{3D924478-C7B4-48A7-87AC-84A543CC772B}" type="pres">
      <dgm:prSet presAssocID="{C732D392-D8C4-4DAB-9D9C-40E745D5B2CC}" presName="node" presStyleLbl="node1" presStyleIdx="1" presStyleCnt="6">
        <dgm:presLayoutVars>
          <dgm:bulletEnabled val="1"/>
        </dgm:presLayoutVars>
      </dgm:prSet>
      <dgm:spPr/>
    </dgm:pt>
    <dgm:pt modelId="{DAA80B50-8173-4634-8A24-DB781E674B33}" type="pres">
      <dgm:prSet presAssocID="{2CE7B644-140F-4851-B3FD-1B314EEC6C66}" presName="sibTrans" presStyleCnt="0"/>
      <dgm:spPr/>
    </dgm:pt>
    <dgm:pt modelId="{0E2A31B8-C9D9-4091-9C94-4B243FD58871}" type="pres">
      <dgm:prSet presAssocID="{F9B8E92A-C166-46FB-B552-EDACB1C2AF10}" presName="node" presStyleLbl="node1" presStyleIdx="2" presStyleCnt="6">
        <dgm:presLayoutVars>
          <dgm:bulletEnabled val="1"/>
        </dgm:presLayoutVars>
      </dgm:prSet>
      <dgm:spPr/>
    </dgm:pt>
    <dgm:pt modelId="{8C7882B8-2860-4972-990C-062FE5E223F3}" type="pres">
      <dgm:prSet presAssocID="{913C94D7-74D2-4FDA-B7C8-2EB132B47770}" presName="sibTrans" presStyleCnt="0"/>
      <dgm:spPr/>
    </dgm:pt>
    <dgm:pt modelId="{CDD84385-E1CB-48FA-BC3B-CC9AF80FC8FB}" type="pres">
      <dgm:prSet presAssocID="{798F8BFC-882A-4B6B-A027-0E9F7677DF81}" presName="node" presStyleLbl="node1" presStyleIdx="3" presStyleCnt="6">
        <dgm:presLayoutVars>
          <dgm:bulletEnabled val="1"/>
        </dgm:presLayoutVars>
      </dgm:prSet>
      <dgm:spPr/>
    </dgm:pt>
    <dgm:pt modelId="{844FA761-3D45-4FAE-9363-FDFCE9F2E682}" type="pres">
      <dgm:prSet presAssocID="{20F480D6-4E9A-40F1-AC6A-C94C1EFF0BD2}" presName="sibTrans" presStyleCnt="0"/>
      <dgm:spPr/>
    </dgm:pt>
    <dgm:pt modelId="{9A4A2358-C04B-415D-9520-843062D738A0}" type="pres">
      <dgm:prSet presAssocID="{412E852A-ABFC-4EDA-8788-8CBC01242308}" presName="node" presStyleLbl="node1" presStyleIdx="4" presStyleCnt="6">
        <dgm:presLayoutVars>
          <dgm:bulletEnabled val="1"/>
        </dgm:presLayoutVars>
      </dgm:prSet>
      <dgm:spPr/>
    </dgm:pt>
    <dgm:pt modelId="{B573935C-2C65-40A6-B8BE-940F99B8A87B}" type="pres">
      <dgm:prSet presAssocID="{4AFB9613-7966-444B-97E3-18E7125F7736}" presName="sibTrans" presStyleCnt="0"/>
      <dgm:spPr/>
    </dgm:pt>
    <dgm:pt modelId="{ED7E0204-E535-44CB-9CDC-74CAD23E82F2}" type="pres">
      <dgm:prSet presAssocID="{A372A722-1C7F-403F-9849-D3A6E9BFE1AB}" presName="node" presStyleLbl="node1" presStyleIdx="5" presStyleCnt="6">
        <dgm:presLayoutVars>
          <dgm:bulletEnabled val="1"/>
        </dgm:presLayoutVars>
      </dgm:prSet>
      <dgm:spPr/>
    </dgm:pt>
  </dgm:ptLst>
  <dgm:cxnLst>
    <dgm:cxn modelId="{57EE0619-5041-4461-A77D-08091FD28182}" type="presOf" srcId="{412E852A-ABFC-4EDA-8788-8CBC01242308}" destId="{9A4A2358-C04B-415D-9520-843062D738A0}" srcOrd="0" destOrd="0" presId="urn:microsoft.com/office/officeart/2005/8/layout/default"/>
    <dgm:cxn modelId="{6E58321D-38C9-409B-96CE-C8DBE740C51A}" type="presOf" srcId="{A372A722-1C7F-403F-9849-D3A6E9BFE1AB}" destId="{ED7E0204-E535-44CB-9CDC-74CAD23E82F2}" srcOrd="0" destOrd="0" presId="urn:microsoft.com/office/officeart/2005/8/layout/default"/>
    <dgm:cxn modelId="{1DF56E2D-AE28-42A9-94AB-3BF1B0010328}" type="presOf" srcId="{B328ED32-5C7B-489D-A1F5-DDC267D533F6}" destId="{F3499AA3-1DDE-4CB7-B94F-9E35EFF58B4B}" srcOrd="0" destOrd="0" presId="urn:microsoft.com/office/officeart/2005/8/layout/default"/>
    <dgm:cxn modelId="{3609673C-BF5B-498F-A60F-CBB189BF94A7}" srcId="{B328ED32-5C7B-489D-A1F5-DDC267D533F6}" destId="{8EF026D0-7E25-4F5A-88D7-1A9F6B7CA0BD}" srcOrd="0" destOrd="0" parTransId="{4CEDFEE1-8E8B-412D-B64C-03EB30C56EB4}" sibTransId="{A5934013-306F-4B17-B1DA-E66B8FCED9AB}"/>
    <dgm:cxn modelId="{03222B47-7648-4F0C-95F5-A77C8816E00D}" srcId="{B328ED32-5C7B-489D-A1F5-DDC267D533F6}" destId="{412E852A-ABFC-4EDA-8788-8CBC01242308}" srcOrd="4" destOrd="0" parTransId="{BAB39E1B-6C5F-4C61-A933-1E68EDD99E4B}" sibTransId="{4AFB9613-7966-444B-97E3-18E7125F7736}"/>
    <dgm:cxn modelId="{5ACE1856-6E55-4573-A359-C5645D47541E}" srcId="{B328ED32-5C7B-489D-A1F5-DDC267D533F6}" destId="{A372A722-1C7F-403F-9849-D3A6E9BFE1AB}" srcOrd="5" destOrd="0" parTransId="{B8A07FD3-EFD4-425C-BCF8-B3D9F1DAECB8}" sibTransId="{1740C014-8273-44E0-87BB-97A7D8A6FE62}"/>
    <dgm:cxn modelId="{2A375580-E451-4975-B01D-C07C1CB4534F}" type="presOf" srcId="{8EF026D0-7E25-4F5A-88D7-1A9F6B7CA0BD}" destId="{A80FC2E8-080D-4442-9C81-CC416DD5ED06}" srcOrd="0" destOrd="0" presId="urn:microsoft.com/office/officeart/2005/8/layout/default"/>
    <dgm:cxn modelId="{13629888-51B6-4A45-805D-FB364D64151A}" srcId="{B328ED32-5C7B-489D-A1F5-DDC267D533F6}" destId="{798F8BFC-882A-4B6B-A027-0E9F7677DF81}" srcOrd="3" destOrd="0" parTransId="{6117F8FF-B36E-4AAC-AD48-E52EE6CCFF47}" sibTransId="{20F480D6-4E9A-40F1-AC6A-C94C1EFF0BD2}"/>
    <dgm:cxn modelId="{FA292B8B-FCFB-435B-A4A8-01B9723116AB}" srcId="{B328ED32-5C7B-489D-A1F5-DDC267D533F6}" destId="{C732D392-D8C4-4DAB-9D9C-40E745D5B2CC}" srcOrd="1" destOrd="0" parTransId="{C9DAF86B-5A80-47D0-A17F-6AA2446881F8}" sibTransId="{2CE7B644-140F-4851-B3FD-1B314EEC6C66}"/>
    <dgm:cxn modelId="{0F66359B-D78B-464F-BA1A-0C865CA0E015}" type="presOf" srcId="{F9B8E92A-C166-46FB-B552-EDACB1C2AF10}" destId="{0E2A31B8-C9D9-4091-9C94-4B243FD58871}" srcOrd="0" destOrd="0" presId="urn:microsoft.com/office/officeart/2005/8/layout/default"/>
    <dgm:cxn modelId="{828F7AA1-1BBC-40E4-A66B-BBCD0B00D42C}" type="presOf" srcId="{798F8BFC-882A-4B6B-A027-0E9F7677DF81}" destId="{CDD84385-E1CB-48FA-BC3B-CC9AF80FC8FB}" srcOrd="0" destOrd="0" presId="urn:microsoft.com/office/officeart/2005/8/layout/default"/>
    <dgm:cxn modelId="{26070DE2-A433-4FE5-90BB-F52B923817EE}" type="presOf" srcId="{C732D392-D8C4-4DAB-9D9C-40E745D5B2CC}" destId="{3D924478-C7B4-48A7-87AC-84A543CC772B}" srcOrd="0" destOrd="0" presId="urn:microsoft.com/office/officeart/2005/8/layout/default"/>
    <dgm:cxn modelId="{7107F6FD-4407-498D-9179-FE9C01F93E70}" srcId="{B328ED32-5C7B-489D-A1F5-DDC267D533F6}" destId="{F9B8E92A-C166-46FB-B552-EDACB1C2AF10}" srcOrd="2" destOrd="0" parTransId="{B7BBC762-B197-4157-9B49-8A12A47A1A38}" sibTransId="{913C94D7-74D2-4FDA-B7C8-2EB132B47770}"/>
    <dgm:cxn modelId="{14ABEF8D-2C53-498A-92C6-34159168653A}" type="presParOf" srcId="{F3499AA3-1DDE-4CB7-B94F-9E35EFF58B4B}" destId="{A80FC2E8-080D-4442-9C81-CC416DD5ED06}" srcOrd="0" destOrd="0" presId="urn:microsoft.com/office/officeart/2005/8/layout/default"/>
    <dgm:cxn modelId="{92714623-7C0D-4E0C-9E38-BEB7EFB977AF}" type="presParOf" srcId="{F3499AA3-1DDE-4CB7-B94F-9E35EFF58B4B}" destId="{C21C96BD-20AF-42B7-958E-5FED1DCDD1AD}" srcOrd="1" destOrd="0" presId="urn:microsoft.com/office/officeart/2005/8/layout/default"/>
    <dgm:cxn modelId="{77471B81-9122-4CC8-B78D-B2FE523B02E8}" type="presParOf" srcId="{F3499AA3-1DDE-4CB7-B94F-9E35EFF58B4B}" destId="{3D924478-C7B4-48A7-87AC-84A543CC772B}" srcOrd="2" destOrd="0" presId="urn:microsoft.com/office/officeart/2005/8/layout/default"/>
    <dgm:cxn modelId="{F0D7728E-76C7-4396-A737-75AEFBB1C91B}" type="presParOf" srcId="{F3499AA3-1DDE-4CB7-B94F-9E35EFF58B4B}" destId="{DAA80B50-8173-4634-8A24-DB781E674B33}" srcOrd="3" destOrd="0" presId="urn:microsoft.com/office/officeart/2005/8/layout/default"/>
    <dgm:cxn modelId="{FC67C0A3-6321-4C6A-8E19-6DE65353D79A}" type="presParOf" srcId="{F3499AA3-1DDE-4CB7-B94F-9E35EFF58B4B}" destId="{0E2A31B8-C9D9-4091-9C94-4B243FD58871}" srcOrd="4" destOrd="0" presId="urn:microsoft.com/office/officeart/2005/8/layout/default"/>
    <dgm:cxn modelId="{F3176FF5-0AC3-4F00-8246-7203F736AF7B}" type="presParOf" srcId="{F3499AA3-1DDE-4CB7-B94F-9E35EFF58B4B}" destId="{8C7882B8-2860-4972-990C-062FE5E223F3}" srcOrd="5" destOrd="0" presId="urn:microsoft.com/office/officeart/2005/8/layout/default"/>
    <dgm:cxn modelId="{BAAA772A-3D14-4BE0-8FCB-E69554A88283}" type="presParOf" srcId="{F3499AA3-1DDE-4CB7-B94F-9E35EFF58B4B}" destId="{CDD84385-E1CB-48FA-BC3B-CC9AF80FC8FB}" srcOrd="6" destOrd="0" presId="urn:microsoft.com/office/officeart/2005/8/layout/default"/>
    <dgm:cxn modelId="{CEA40B5D-0A0F-438F-85B2-22EF61FBA2E0}" type="presParOf" srcId="{F3499AA3-1DDE-4CB7-B94F-9E35EFF58B4B}" destId="{844FA761-3D45-4FAE-9363-FDFCE9F2E682}" srcOrd="7" destOrd="0" presId="urn:microsoft.com/office/officeart/2005/8/layout/default"/>
    <dgm:cxn modelId="{98210F89-3D9F-4D0A-A614-8AB870C8159E}" type="presParOf" srcId="{F3499AA3-1DDE-4CB7-B94F-9E35EFF58B4B}" destId="{9A4A2358-C04B-415D-9520-843062D738A0}" srcOrd="8" destOrd="0" presId="urn:microsoft.com/office/officeart/2005/8/layout/default"/>
    <dgm:cxn modelId="{A8F44771-5336-44F4-A246-2BDF471703F0}" type="presParOf" srcId="{F3499AA3-1DDE-4CB7-B94F-9E35EFF58B4B}" destId="{B573935C-2C65-40A6-B8BE-940F99B8A87B}" srcOrd="9" destOrd="0" presId="urn:microsoft.com/office/officeart/2005/8/layout/default"/>
    <dgm:cxn modelId="{8BEB6C70-D7B8-4C3F-9E41-9FC7C3B2E284}" type="presParOf" srcId="{F3499AA3-1DDE-4CB7-B94F-9E35EFF58B4B}" destId="{ED7E0204-E535-44CB-9CDC-74CAD23E82F2}"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328ED32-5C7B-489D-A1F5-DDC267D533F6}" type="doc">
      <dgm:prSet loTypeId="urn:microsoft.com/office/officeart/2005/8/layout/hierarchy2" loCatId="hierarchy" qsTypeId="urn:microsoft.com/office/officeart/2005/8/quickstyle/simple1" qsCatId="simple" csTypeId="urn:microsoft.com/office/officeart/2005/8/colors/colorful2" csCatId="colorful" phldr="1"/>
      <dgm:spPr/>
      <dgm:t>
        <a:bodyPr/>
        <a:lstStyle/>
        <a:p>
          <a:endParaRPr lang="en-US"/>
        </a:p>
      </dgm:t>
    </dgm:pt>
    <dgm:pt modelId="{A372A722-1C7F-403F-9849-D3A6E9BFE1AB}">
      <dgm:prSet phldr="0"/>
      <dgm:spPr/>
      <dgm:t>
        <a:bodyPr/>
        <a:lstStyle/>
        <a:p>
          <a:r>
            <a:rPr lang="en-US">
              <a:latin typeface="Calibri"/>
            </a:rPr>
            <a:t>Characterisitcs</a:t>
          </a:r>
          <a:endParaRPr lang="en-US"/>
        </a:p>
      </dgm:t>
    </dgm:pt>
    <dgm:pt modelId="{B8A07FD3-EFD4-425C-BCF8-B3D9F1DAECB8}" type="parTrans" cxnId="{5ACE1856-6E55-4573-A359-C5645D47541E}">
      <dgm:prSet/>
      <dgm:spPr/>
      <dgm:t>
        <a:bodyPr/>
        <a:lstStyle/>
        <a:p>
          <a:endParaRPr lang="en-US"/>
        </a:p>
      </dgm:t>
    </dgm:pt>
    <dgm:pt modelId="{1740C014-8273-44E0-87BB-97A7D8A6FE62}" type="sibTrans" cxnId="{5ACE1856-6E55-4573-A359-C5645D47541E}">
      <dgm:prSet/>
      <dgm:spPr/>
      <dgm:t>
        <a:bodyPr/>
        <a:lstStyle/>
        <a:p>
          <a:endParaRPr lang="en-US"/>
        </a:p>
      </dgm:t>
    </dgm:pt>
    <dgm:pt modelId="{67B8521E-1A17-4E9F-BB31-C8A04930B880}">
      <dgm:prSet phldr="0"/>
      <dgm:spPr/>
      <dgm:t>
        <a:bodyPr/>
        <a:lstStyle/>
        <a:p>
          <a:pPr rtl="0"/>
          <a:r>
            <a:rPr lang="en-US">
              <a:latin typeface="Calibri"/>
            </a:rPr>
            <a:t>Accessibility</a:t>
          </a:r>
        </a:p>
      </dgm:t>
    </dgm:pt>
    <dgm:pt modelId="{0DC371D4-11F2-4DB7-B6D8-841ABB0074F7}" type="parTrans" cxnId="{047F9AB1-C14B-406F-BAD5-EB6A5828EFBF}">
      <dgm:prSet/>
      <dgm:spPr/>
      <dgm:t>
        <a:bodyPr/>
        <a:lstStyle/>
        <a:p>
          <a:endParaRPr lang="en-US"/>
        </a:p>
      </dgm:t>
    </dgm:pt>
    <dgm:pt modelId="{856DD76D-B4C9-4BFF-A789-44619B275B9E}" type="sibTrans" cxnId="{047F9AB1-C14B-406F-BAD5-EB6A5828EFBF}">
      <dgm:prSet/>
      <dgm:spPr/>
      <dgm:t>
        <a:bodyPr/>
        <a:lstStyle/>
        <a:p>
          <a:endParaRPr lang="en-US"/>
        </a:p>
      </dgm:t>
    </dgm:pt>
    <dgm:pt modelId="{B19DFBC4-0ACC-4BB6-8A28-3621B7DA7B40}">
      <dgm:prSet phldr="0"/>
      <dgm:spPr/>
      <dgm:t>
        <a:bodyPr/>
        <a:lstStyle/>
        <a:p>
          <a:r>
            <a:rPr lang="en-US">
              <a:latin typeface="Calibri"/>
            </a:rPr>
            <a:t>Safety</a:t>
          </a:r>
        </a:p>
      </dgm:t>
    </dgm:pt>
    <dgm:pt modelId="{8B92EA59-4E1F-40CC-B4E6-895A0E9C71C6}" type="parTrans" cxnId="{30A7BF9B-F504-430D-AFD0-B6C8977B57DF}">
      <dgm:prSet/>
      <dgm:spPr/>
      <dgm:t>
        <a:bodyPr/>
        <a:lstStyle/>
        <a:p>
          <a:endParaRPr lang="en-US"/>
        </a:p>
      </dgm:t>
    </dgm:pt>
    <dgm:pt modelId="{989392A2-E176-4B30-87E5-2113509D2815}" type="sibTrans" cxnId="{30A7BF9B-F504-430D-AFD0-B6C8977B57DF}">
      <dgm:prSet/>
      <dgm:spPr/>
    </dgm:pt>
    <dgm:pt modelId="{DCF7F533-5CF9-4327-9E34-67E707A3EFB3}">
      <dgm:prSet phldr="0"/>
      <dgm:spPr/>
      <dgm:t>
        <a:bodyPr/>
        <a:lstStyle/>
        <a:p>
          <a:r>
            <a:rPr lang="en-US">
              <a:latin typeface="Calibri"/>
            </a:rPr>
            <a:t>Convenience</a:t>
          </a:r>
        </a:p>
      </dgm:t>
    </dgm:pt>
    <dgm:pt modelId="{91235089-5740-4424-9F6C-40FE85D29620}" type="parTrans" cxnId="{A753AE39-23F2-4624-960C-6C682E8451B6}">
      <dgm:prSet/>
      <dgm:spPr/>
      <dgm:t>
        <a:bodyPr/>
        <a:lstStyle/>
        <a:p>
          <a:endParaRPr lang="en-US"/>
        </a:p>
      </dgm:t>
    </dgm:pt>
    <dgm:pt modelId="{947C3EB0-23ED-4C88-BD63-1FF3F017C8BF}" type="sibTrans" cxnId="{A753AE39-23F2-4624-960C-6C682E8451B6}">
      <dgm:prSet/>
      <dgm:spPr/>
    </dgm:pt>
    <dgm:pt modelId="{E1295476-97C2-4505-B49C-01C90D4F59A9}">
      <dgm:prSet phldr="0"/>
      <dgm:spPr/>
      <dgm:t>
        <a:bodyPr/>
        <a:lstStyle/>
        <a:p>
          <a:r>
            <a:rPr lang="en-US">
              <a:latin typeface="Calibri"/>
            </a:rPr>
            <a:t>Type</a:t>
          </a:r>
        </a:p>
      </dgm:t>
    </dgm:pt>
    <dgm:pt modelId="{0D98CE66-71DD-4624-A902-9A839B81261B}" type="parTrans" cxnId="{A279C888-1C4A-400C-8D13-6BD0DC03A592}">
      <dgm:prSet/>
      <dgm:spPr/>
      <dgm:t>
        <a:bodyPr/>
        <a:lstStyle/>
        <a:p>
          <a:endParaRPr lang="en-US"/>
        </a:p>
      </dgm:t>
    </dgm:pt>
    <dgm:pt modelId="{2268FB51-D1D1-4114-BCF5-C97962A1FB09}" type="sibTrans" cxnId="{A279C888-1C4A-400C-8D13-6BD0DC03A592}">
      <dgm:prSet/>
      <dgm:spPr/>
    </dgm:pt>
    <dgm:pt modelId="{67198FD8-B5E1-43DD-A422-68C781255ED1}">
      <dgm:prSet phldr="0"/>
      <dgm:spPr/>
      <dgm:t>
        <a:bodyPr/>
        <a:lstStyle/>
        <a:p>
          <a:r>
            <a:rPr lang="en-US">
              <a:latin typeface="Calibri"/>
            </a:rPr>
            <a:t>Home</a:t>
          </a:r>
        </a:p>
      </dgm:t>
    </dgm:pt>
    <dgm:pt modelId="{2FBDB52A-177B-45A4-8880-C2254A7E09C4}" type="parTrans" cxnId="{951E54C0-A048-4331-A2D0-F277EA25A149}">
      <dgm:prSet/>
      <dgm:spPr/>
      <dgm:t>
        <a:bodyPr/>
        <a:lstStyle/>
        <a:p>
          <a:endParaRPr lang="en-US"/>
        </a:p>
      </dgm:t>
    </dgm:pt>
    <dgm:pt modelId="{AD28C775-420C-4660-B801-5253E9BE0646}" type="sibTrans" cxnId="{951E54C0-A048-4331-A2D0-F277EA25A149}">
      <dgm:prSet/>
      <dgm:spPr/>
    </dgm:pt>
    <dgm:pt modelId="{1ABE1D2D-C5F6-4F46-BAAB-498A4534DE74}">
      <dgm:prSet phldr="0"/>
      <dgm:spPr/>
      <dgm:t>
        <a:bodyPr/>
        <a:lstStyle/>
        <a:p>
          <a:pPr rtl="0"/>
          <a:r>
            <a:rPr lang="en-US">
              <a:latin typeface="Calibri"/>
            </a:rPr>
            <a:t>Destination</a:t>
          </a:r>
        </a:p>
      </dgm:t>
    </dgm:pt>
    <dgm:pt modelId="{51711F9E-336D-4D36-804C-B4B64380C098}" type="parTrans" cxnId="{EBE7E850-BD49-4CCB-A57C-FCDCFE07E510}">
      <dgm:prSet/>
      <dgm:spPr/>
      <dgm:t>
        <a:bodyPr/>
        <a:lstStyle/>
        <a:p>
          <a:endParaRPr lang="en-US"/>
        </a:p>
      </dgm:t>
    </dgm:pt>
    <dgm:pt modelId="{15723681-15AB-44BA-887F-9AD3A5ADEAA6}" type="sibTrans" cxnId="{EBE7E850-BD49-4CCB-A57C-FCDCFE07E510}">
      <dgm:prSet/>
      <dgm:spPr/>
    </dgm:pt>
    <dgm:pt modelId="{3700B843-013B-4F2A-B611-9944855B09BF}">
      <dgm:prSet phldr="0"/>
      <dgm:spPr/>
      <dgm:t>
        <a:bodyPr/>
        <a:lstStyle/>
        <a:p>
          <a:pPr rtl="0"/>
          <a:r>
            <a:rPr lang="en-US">
              <a:latin typeface="Calibri"/>
            </a:rPr>
            <a:t>Transport Interchanges</a:t>
          </a:r>
        </a:p>
      </dgm:t>
    </dgm:pt>
    <dgm:pt modelId="{C0E6DDF7-CFC4-4C83-AAD9-65B5F1913034}" type="parTrans" cxnId="{8ED72CE3-2855-4C1B-8FDE-13163FCF6FB7}">
      <dgm:prSet/>
      <dgm:spPr/>
      <dgm:t>
        <a:bodyPr/>
        <a:lstStyle/>
        <a:p>
          <a:endParaRPr lang="en-US"/>
        </a:p>
      </dgm:t>
    </dgm:pt>
    <dgm:pt modelId="{6201AFA1-A696-40A0-8DAE-24B21B21F9AB}" type="sibTrans" cxnId="{8ED72CE3-2855-4C1B-8FDE-13163FCF6FB7}">
      <dgm:prSet/>
      <dgm:spPr/>
    </dgm:pt>
    <dgm:pt modelId="{1BB03001-F133-4164-B7FE-833806F6807D}">
      <dgm:prSet phldr="0"/>
      <dgm:spPr/>
      <dgm:t>
        <a:bodyPr/>
        <a:lstStyle/>
        <a:p>
          <a:pPr rtl="0"/>
          <a:r>
            <a:rPr lang="en-US">
              <a:latin typeface="Calibri"/>
            </a:rPr>
            <a:t>Determining Demand</a:t>
          </a:r>
        </a:p>
      </dgm:t>
    </dgm:pt>
    <dgm:pt modelId="{5D4F683C-9621-49FF-8859-8B134B3D3BD0}" type="parTrans" cxnId="{4FA95903-7B01-4044-946C-39D855840383}">
      <dgm:prSet/>
      <dgm:spPr/>
      <dgm:t>
        <a:bodyPr/>
        <a:lstStyle/>
        <a:p>
          <a:endParaRPr lang="en-US"/>
        </a:p>
      </dgm:t>
    </dgm:pt>
    <dgm:pt modelId="{46B9B297-ABD1-417C-8C5E-5E2D5B9C26E3}" type="sibTrans" cxnId="{4FA95903-7B01-4044-946C-39D855840383}">
      <dgm:prSet/>
      <dgm:spPr/>
    </dgm:pt>
    <dgm:pt modelId="{785AEF6D-D9AD-4B7F-93C9-9940C5ED3678}">
      <dgm:prSet phldr="0"/>
      <dgm:spPr/>
      <dgm:t>
        <a:bodyPr/>
        <a:lstStyle/>
        <a:p>
          <a:pPr rtl="0"/>
          <a:r>
            <a:rPr lang="en-US">
              <a:latin typeface="Calibri"/>
            </a:rPr>
            <a:t>Design</a:t>
          </a:r>
        </a:p>
      </dgm:t>
    </dgm:pt>
    <dgm:pt modelId="{CE2A2230-3990-4F0D-B582-9D0EB352C439}" type="parTrans" cxnId="{80912F8D-A4F6-40CF-B7F7-D6116FCDD2C7}">
      <dgm:prSet/>
      <dgm:spPr/>
    </dgm:pt>
    <dgm:pt modelId="{2D05C156-014B-4E9A-8BF7-59FAA2A17443}" type="sibTrans" cxnId="{80912F8D-A4F6-40CF-B7F7-D6116FCDD2C7}">
      <dgm:prSet/>
      <dgm:spPr/>
    </dgm:pt>
    <dgm:pt modelId="{05E10F5B-4197-4FF5-8ED5-E8C266C48F6A}">
      <dgm:prSet phldr="0"/>
      <dgm:spPr/>
      <dgm:t>
        <a:bodyPr/>
        <a:lstStyle/>
        <a:p>
          <a:pPr rtl="0"/>
          <a:r>
            <a:rPr lang="en-US">
              <a:latin typeface="Calibri"/>
            </a:rPr>
            <a:t>Future Demand Estimation</a:t>
          </a:r>
        </a:p>
      </dgm:t>
    </dgm:pt>
    <dgm:pt modelId="{FE9EEC21-458C-4D60-8964-FA951586B382}" type="parTrans" cxnId="{732EF730-F96F-4D30-9009-5D644F450841}">
      <dgm:prSet/>
      <dgm:spPr/>
      <dgm:t>
        <a:bodyPr/>
        <a:lstStyle/>
        <a:p>
          <a:endParaRPr lang="en-US"/>
        </a:p>
      </dgm:t>
    </dgm:pt>
    <dgm:pt modelId="{5187C968-1F2C-484B-8663-D33AF35E2C3B}" type="sibTrans" cxnId="{732EF730-F96F-4D30-9009-5D644F450841}">
      <dgm:prSet/>
      <dgm:spPr/>
    </dgm:pt>
    <dgm:pt modelId="{222342AD-02E0-42C1-88EC-94EAB602D270}">
      <dgm:prSet phldr="0"/>
      <dgm:spPr/>
      <dgm:t>
        <a:bodyPr/>
        <a:lstStyle/>
        <a:p>
          <a:pPr rtl="0"/>
          <a:r>
            <a:rPr lang="en-US">
              <a:latin typeface="Calibri"/>
            </a:rPr>
            <a:t>Look-Up Table by Land Use</a:t>
          </a:r>
        </a:p>
      </dgm:t>
    </dgm:pt>
    <dgm:pt modelId="{1912D661-F6CB-4910-895F-3780A7616CA4}" type="parTrans" cxnId="{9069DBCA-55DF-45F6-B630-EA29E5BD492A}">
      <dgm:prSet/>
      <dgm:spPr/>
      <dgm:t>
        <a:bodyPr/>
        <a:lstStyle/>
        <a:p>
          <a:endParaRPr lang="en-US"/>
        </a:p>
      </dgm:t>
    </dgm:pt>
    <dgm:pt modelId="{191736F3-7CFF-4B08-82AC-1A4B5BBE744A}" type="sibTrans" cxnId="{9069DBCA-55DF-45F6-B630-EA29E5BD492A}">
      <dgm:prSet/>
      <dgm:spPr/>
    </dgm:pt>
    <dgm:pt modelId="{05B90F65-9F8C-447C-A892-7F727274A2DF}" type="pres">
      <dgm:prSet presAssocID="{B328ED32-5C7B-489D-A1F5-DDC267D533F6}" presName="diagram" presStyleCnt="0">
        <dgm:presLayoutVars>
          <dgm:chPref val="1"/>
          <dgm:dir/>
          <dgm:animOne val="branch"/>
          <dgm:animLvl val="lvl"/>
          <dgm:resizeHandles val="exact"/>
        </dgm:presLayoutVars>
      </dgm:prSet>
      <dgm:spPr/>
    </dgm:pt>
    <dgm:pt modelId="{1F2DF799-76C0-4928-AF5B-2BF105C36357}" type="pres">
      <dgm:prSet presAssocID="{785AEF6D-D9AD-4B7F-93C9-9940C5ED3678}" presName="root1" presStyleCnt="0"/>
      <dgm:spPr/>
    </dgm:pt>
    <dgm:pt modelId="{8138627B-D583-44E9-BC59-FA55DAAF8859}" type="pres">
      <dgm:prSet presAssocID="{785AEF6D-D9AD-4B7F-93C9-9940C5ED3678}" presName="LevelOneTextNode" presStyleLbl="node0" presStyleIdx="0" presStyleCnt="2">
        <dgm:presLayoutVars>
          <dgm:chPref val="3"/>
        </dgm:presLayoutVars>
      </dgm:prSet>
      <dgm:spPr/>
    </dgm:pt>
    <dgm:pt modelId="{340F18DD-E74E-4DBF-BAE0-00A53460D460}" type="pres">
      <dgm:prSet presAssocID="{785AEF6D-D9AD-4B7F-93C9-9940C5ED3678}" presName="level2hierChild" presStyleCnt="0"/>
      <dgm:spPr/>
    </dgm:pt>
    <dgm:pt modelId="{CA1A0422-3D43-44D9-B85D-640FADA9D132}" type="pres">
      <dgm:prSet presAssocID="{B8A07FD3-EFD4-425C-BCF8-B3D9F1DAECB8}" presName="conn2-1" presStyleLbl="parChTrans1D2" presStyleIdx="0" presStyleCnt="4"/>
      <dgm:spPr/>
    </dgm:pt>
    <dgm:pt modelId="{A2F8D9DD-3EF4-4DB4-B746-9E56FD34A5FA}" type="pres">
      <dgm:prSet presAssocID="{B8A07FD3-EFD4-425C-BCF8-B3D9F1DAECB8}" presName="connTx" presStyleLbl="parChTrans1D2" presStyleIdx="0" presStyleCnt="4"/>
      <dgm:spPr/>
    </dgm:pt>
    <dgm:pt modelId="{2296E5E9-C469-4E6B-A5F0-0A273D0DDF7D}" type="pres">
      <dgm:prSet presAssocID="{A372A722-1C7F-403F-9849-D3A6E9BFE1AB}" presName="root2" presStyleCnt="0"/>
      <dgm:spPr/>
    </dgm:pt>
    <dgm:pt modelId="{F3D6F81E-3990-41BF-8072-C41557438E15}" type="pres">
      <dgm:prSet presAssocID="{A372A722-1C7F-403F-9849-D3A6E9BFE1AB}" presName="LevelTwoTextNode" presStyleLbl="node2" presStyleIdx="0" presStyleCnt="4">
        <dgm:presLayoutVars>
          <dgm:chPref val="3"/>
        </dgm:presLayoutVars>
      </dgm:prSet>
      <dgm:spPr/>
    </dgm:pt>
    <dgm:pt modelId="{7C376305-A1E3-485A-8F15-46A3068A89BF}" type="pres">
      <dgm:prSet presAssocID="{A372A722-1C7F-403F-9849-D3A6E9BFE1AB}" presName="level3hierChild" presStyleCnt="0"/>
      <dgm:spPr/>
    </dgm:pt>
    <dgm:pt modelId="{4DD05F21-0DE0-4868-9C0B-855811F1AB44}" type="pres">
      <dgm:prSet presAssocID="{0DC371D4-11F2-4DB7-B6D8-841ABB0074F7}" presName="conn2-1" presStyleLbl="parChTrans1D3" presStyleIdx="0" presStyleCnt="6"/>
      <dgm:spPr/>
    </dgm:pt>
    <dgm:pt modelId="{46DB6DEB-2715-4CC2-8650-B56C37FA3624}" type="pres">
      <dgm:prSet presAssocID="{0DC371D4-11F2-4DB7-B6D8-841ABB0074F7}" presName="connTx" presStyleLbl="parChTrans1D3" presStyleIdx="0" presStyleCnt="6"/>
      <dgm:spPr/>
    </dgm:pt>
    <dgm:pt modelId="{E4BE8035-55F4-4EAF-B51D-7314E432B3B4}" type="pres">
      <dgm:prSet presAssocID="{67B8521E-1A17-4E9F-BB31-C8A04930B880}" presName="root2" presStyleCnt="0"/>
      <dgm:spPr/>
    </dgm:pt>
    <dgm:pt modelId="{FDFE20BE-C908-4607-B660-6AF89C119803}" type="pres">
      <dgm:prSet presAssocID="{67B8521E-1A17-4E9F-BB31-C8A04930B880}" presName="LevelTwoTextNode" presStyleLbl="node3" presStyleIdx="0" presStyleCnt="6">
        <dgm:presLayoutVars>
          <dgm:chPref val="3"/>
        </dgm:presLayoutVars>
      </dgm:prSet>
      <dgm:spPr/>
    </dgm:pt>
    <dgm:pt modelId="{9211B4E4-3BA0-4355-A3CE-FA3A13F07AD1}" type="pres">
      <dgm:prSet presAssocID="{67B8521E-1A17-4E9F-BB31-C8A04930B880}" presName="level3hierChild" presStyleCnt="0"/>
      <dgm:spPr/>
    </dgm:pt>
    <dgm:pt modelId="{2D171D12-8FC1-44E6-94EA-50F24D145FCF}" type="pres">
      <dgm:prSet presAssocID="{8B92EA59-4E1F-40CC-B4E6-895A0E9C71C6}" presName="conn2-1" presStyleLbl="parChTrans1D3" presStyleIdx="1" presStyleCnt="6"/>
      <dgm:spPr/>
    </dgm:pt>
    <dgm:pt modelId="{5FAF5A9E-FCEA-44C3-ACC1-EB59C0246751}" type="pres">
      <dgm:prSet presAssocID="{8B92EA59-4E1F-40CC-B4E6-895A0E9C71C6}" presName="connTx" presStyleLbl="parChTrans1D3" presStyleIdx="1" presStyleCnt="6"/>
      <dgm:spPr/>
    </dgm:pt>
    <dgm:pt modelId="{EE9E9235-B642-4A9E-B9EB-5D0A3A9D1705}" type="pres">
      <dgm:prSet presAssocID="{B19DFBC4-0ACC-4BB6-8A28-3621B7DA7B40}" presName="root2" presStyleCnt="0"/>
      <dgm:spPr/>
    </dgm:pt>
    <dgm:pt modelId="{CDEE9EAA-9339-4E21-91CC-CFD4CD9A0BEB}" type="pres">
      <dgm:prSet presAssocID="{B19DFBC4-0ACC-4BB6-8A28-3621B7DA7B40}" presName="LevelTwoTextNode" presStyleLbl="node3" presStyleIdx="1" presStyleCnt="6">
        <dgm:presLayoutVars>
          <dgm:chPref val="3"/>
        </dgm:presLayoutVars>
      </dgm:prSet>
      <dgm:spPr/>
    </dgm:pt>
    <dgm:pt modelId="{96803FDF-C434-4244-823F-DC670956CDA4}" type="pres">
      <dgm:prSet presAssocID="{B19DFBC4-0ACC-4BB6-8A28-3621B7DA7B40}" presName="level3hierChild" presStyleCnt="0"/>
      <dgm:spPr/>
    </dgm:pt>
    <dgm:pt modelId="{E5E87D69-2972-4B53-A1F8-2058F6AF6D66}" type="pres">
      <dgm:prSet presAssocID="{91235089-5740-4424-9F6C-40FE85D29620}" presName="conn2-1" presStyleLbl="parChTrans1D3" presStyleIdx="2" presStyleCnt="6"/>
      <dgm:spPr/>
    </dgm:pt>
    <dgm:pt modelId="{5F4A3904-3216-42A4-BAF1-C4EA2B8A2FAC}" type="pres">
      <dgm:prSet presAssocID="{91235089-5740-4424-9F6C-40FE85D29620}" presName="connTx" presStyleLbl="parChTrans1D3" presStyleIdx="2" presStyleCnt="6"/>
      <dgm:spPr/>
    </dgm:pt>
    <dgm:pt modelId="{FC7F722C-FE28-4B4C-BD46-DC9049672099}" type="pres">
      <dgm:prSet presAssocID="{DCF7F533-5CF9-4327-9E34-67E707A3EFB3}" presName="root2" presStyleCnt="0"/>
      <dgm:spPr/>
    </dgm:pt>
    <dgm:pt modelId="{736AF658-0BD8-419E-BEC1-04CAF0C4BE8E}" type="pres">
      <dgm:prSet presAssocID="{DCF7F533-5CF9-4327-9E34-67E707A3EFB3}" presName="LevelTwoTextNode" presStyleLbl="node3" presStyleIdx="2" presStyleCnt="6">
        <dgm:presLayoutVars>
          <dgm:chPref val="3"/>
        </dgm:presLayoutVars>
      </dgm:prSet>
      <dgm:spPr/>
    </dgm:pt>
    <dgm:pt modelId="{ED7EBE7A-D307-4097-8CA6-1BCCE2267C7C}" type="pres">
      <dgm:prSet presAssocID="{DCF7F533-5CF9-4327-9E34-67E707A3EFB3}" presName="level3hierChild" presStyleCnt="0"/>
      <dgm:spPr/>
    </dgm:pt>
    <dgm:pt modelId="{24C55F1B-FF90-4897-9552-081CF6C1F951}" type="pres">
      <dgm:prSet presAssocID="{0D98CE66-71DD-4624-A902-9A839B81261B}" presName="conn2-1" presStyleLbl="parChTrans1D2" presStyleIdx="1" presStyleCnt="4"/>
      <dgm:spPr/>
    </dgm:pt>
    <dgm:pt modelId="{CCEF4C6F-4228-4DC5-BE83-91F52E4A6D94}" type="pres">
      <dgm:prSet presAssocID="{0D98CE66-71DD-4624-A902-9A839B81261B}" presName="connTx" presStyleLbl="parChTrans1D2" presStyleIdx="1" presStyleCnt="4"/>
      <dgm:spPr/>
    </dgm:pt>
    <dgm:pt modelId="{0159DE65-F497-49AC-B4D8-C8F7B77EB87C}" type="pres">
      <dgm:prSet presAssocID="{E1295476-97C2-4505-B49C-01C90D4F59A9}" presName="root2" presStyleCnt="0"/>
      <dgm:spPr/>
    </dgm:pt>
    <dgm:pt modelId="{DED9DBB9-869E-4182-8E04-C3C0AC208741}" type="pres">
      <dgm:prSet presAssocID="{E1295476-97C2-4505-B49C-01C90D4F59A9}" presName="LevelTwoTextNode" presStyleLbl="node2" presStyleIdx="1" presStyleCnt="4">
        <dgm:presLayoutVars>
          <dgm:chPref val="3"/>
        </dgm:presLayoutVars>
      </dgm:prSet>
      <dgm:spPr/>
    </dgm:pt>
    <dgm:pt modelId="{4BE1CEA2-0CB5-4E30-B5E5-83BEED81A6E7}" type="pres">
      <dgm:prSet presAssocID="{E1295476-97C2-4505-B49C-01C90D4F59A9}" presName="level3hierChild" presStyleCnt="0"/>
      <dgm:spPr/>
    </dgm:pt>
    <dgm:pt modelId="{2A2AC9B3-5A0A-4419-B8CB-F78CBE8F464A}" type="pres">
      <dgm:prSet presAssocID="{2FBDB52A-177B-45A4-8880-C2254A7E09C4}" presName="conn2-1" presStyleLbl="parChTrans1D3" presStyleIdx="3" presStyleCnt="6"/>
      <dgm:spPr/>
    </dgm:pt>
    <dgm:pt modelId="{87DF6D59-E14C-4D3F-BF45-31181759E70A}" type="pres">
      <dgm:prSet presAssocID="{2FBDB52A-177B-45A4-8880-C2254A7E09C4}" presName="connTx" presStyleLbl="parChTrans1D3" presStyleIdx="3" presStyleCnt="6"/>
      <dgm:spPr/>
    </dgm:pt>
    <dgm:pt modelId="{921BDC97-1112-4043-A72A-19913FFF2370}" type="pres">
      <dgm:prSet presAssocID="{67198FD8-B5E1-43DD-A422-68C781255ED1}" presName="root2" presStyleCnt="0"/>
      <dgm:spPr/>
    </dgm:pt>
    <dgm:pt modelId="{8DE9895C-961A-4268-B4B6-43FC9FB4F5C6}" type="pres">
      <dgm:prSet presAssocID="{67198FD8-B5E1-43DD-A422-68C781255ED1}" presName="LevelTwoTextNode" presStyleLbl="node3" presStyleIdx="3" presStyleCnt="6">
        <dgm:presLayoutVars>
          <dgm:chPref val="3"/>
        </dgm:presLayoutVars>
      </dgm:prSet>
      <dgm:spPr/>
    </dgm:pt>
    <dgm:pt modelId="{7A5DFD6A-0754-4F56-9D77-D81DC6AFE871}" type="pres">
      <dgm:prSet presAssocID="{67198FD8-B5E1-43DD-A422-68C781255ED1}" presName="level3hierChild" presStyleCnt="0"/>
      <dgm:spPr/>
    </dgm:pt>
    <dgm:pt modelId="{FBC8CEE0-AF29-48E4-8428-48F28C06171F}" type="pres">
      <dgm:prSet presAssocID="{51711F9E-336D-4D36-804C-B4B64380C098}" presName="conn2-1" presStyleLbl="parChTrans1D3" presStyleIdx="4" presStyleCnt="6"/>
      <dgm:spPr/>
    </dgm:pt>
    <dgm:pt modelId="{F888D8AE-8CB7-4F84-A40F-A35CC77DFB25}" type="pres">
      <dgm:prSet presAssocID="{51711F9E-336D-4D36-804C-B4B64380C098}" presName="connTx" presStyleLbl="parChTrans1D3" presStyleIdx="4" presStyleCnt="6"/>
      <dgm:spPr/>
    </dgm:pt>
    <dgm:pt modelId="{E5BAD685-94F2-4C1D-B81B-D439E90EB040}" type="pres">
      <dgm:prSet presAssocID="{1ABE1D2D-C5F6-4F46-BAAB-498A4534DE74}" presName="root2" presStyleCnt="0"/>
      <dgm:spPr/>
    </dgm:pt>
    <dgm:pt modelId="{338678B6-27B7-4464-B386-1C8A03102B97}" type="pres">
      <dgm:prSet presAssocID="{1ABE1D2D-C5F6-4F46-BAAB-498A4534DE74}" presName="LevelTwoTextNode" presStyleLbl="node3" presStyleIdx="4" presStyleCnt="6">
        <dgm:presLayoutVars>
          <dgm:chPref val="3"/>
        </dgm:presLayoutVars>
      </dgm:prSet>
      <dgm:spPr/>
    </dgm:pt>
    <dgm:pt modelId="{FB5607D2-3AAD-4865-A2E9-6F956E920796}" type="pres">
      <dgm:prSet presAssocID="{1ABE1D2D-C5F6-4F46-BAAB-498A4534DE74}" presName="level3hierChild" presStyleCnt="0"/>
      <dgm:spPr/>
    </dgm:pt>
    <dgm:pt modelId="{A608C00B-E9DC-4187-BF52-3BC4583E1C96}" type="pres">
      <dgm:prSet presAssocID="{C0E6DDF7-CFC4-4C83-AAD9-65B5F1913034}" presName="conn2-1" presStyleLbl="parChTrans1D3" presStyleIdx="5" presStyleCnt="6"/>
      <dgm:spPr/>
    </dgm:pt>
    <dgm:pt modelId="{1414DD92-3EB1-4D23-BBF9-AB6C6042AE20}" type="pres">
      <dgm:prSet presAssocID="{C0E6DDF7-CFC4-4C83-AAD9-65B5F1913034}" presName="connTx" presStyleLbl="parChTrans1D3" presStyleIdx="5" presStyleCnt="6"/>
      <dgm:spPr/>
    </dgm:pt>
    <dgm:pt modelId="{C501B3B9-727E-4B1F-A411-ACE3646C4ACF}" type="pres">
      <dgm:prSet presAssocID="{3700B843-013B-4F2A-B611-9944855B09BF}" presName="root2" presStyleCnt="0"/>
      <dgm:spPr/>
    </dgm:pt>
    <dgm:pt modelId="{AF85A639-85A9-4B23-9EB6-A2646086FBAE}" type="pres">
      <dgm:prSet presAssocID="{3700B843-013B-4F2A-B611-9944855B09BF}" presName="LevelTwoTextNode" presStyleLbl="node3" presStyleIdx="5" presStyleCnt="6">
        <dgm:presLayoutVars>
          <dgm:chPref val="3"/>
        </dgm:presLayoutVars>
      </dgm:prSet>
      <dgm:spPr/>
    </dgm:pt>
    <dgm:pt modelId="{4376C586-A127-465F-8F23-3EBCDE478AF9}" type="pres">
      <dgm:prSet presAssocID="{3700B843-013B-4F2A-B611-9944855B09BF}" presName="level3hierChild" presStyleCnt="0"/>
      <dgm:spPr/>
    </dgm:pt>
    <dgm:pt modelId="{0D15D7EF-F279-4091-BC00-B15F8CE22042}" type="pres">
      <dgm:prSet presAssocID="{1BB03001-F133-4164-B7FE-833806F6807D}" presName="root1" presStyleCnt="0"/>
      <dgm:spPr/>
    </dgm:pt>
    <dgm:pt modelId="{0E3A50AF-B901-4DFA-9F7D-5FA4FDA163A8}" type="pres">
      <dgm:prSet presAssocID="{1BB03001-F133-4164-B7FE-833806F6807D}" presName="LevelOneTextNode" presStyleLbl="node0" presStyleIdx="1" presStyleCnt="2">
        <dgm:presLayoutVars>
          <dgm:chPref val="3"/>
        </dgm:presLayoutVars>
      </dgm:prSet>
      <dgm:spPr/>
    </dgm:pt>
    <dgm:pt modelId="{4826A28A-7262-4DED-97A8-2D03BF262CAC}" type="pres">
      <dgm:prSet presAssocID="{1BB03001-F133-4164-B7FE-833806F6807D}" presName="level2hierChild" presStyleCnt="0"/>
      <dgm:spPr/>
    </dgm:pt>
    <dgm:pt modelId="{4E677C72-EE5A-481C-9CDE-52F43B2E75FC}" type="pres">
      <dgm:prSet presAssocID="{FE9EEC21-458C-4D60-8964-FA951586B382}" presName="conn2-1" presStyleLbl="parChTrans1D2" presStyleIdx="2" presStyleCnt="4"/>
      <dgm:spPr/>
    </dgm:pt>
    <dgm:pt modelId="{D80CACF2-512E-4B3F-8C4D-18E06DBD9F4E}" type="pres">
      <dgm:prSet presAssocID="{FE9EEC21-458C-4D60-8964-FA951586B382}" presName="connTx" presStyleLbl="parChTrans1D2" presStyleIdx="2" presStyleCnt="4"/>
      <dgm:spPr/>
    </dgm:pt>
    <dgm:pt modelId="{6FB51661-7E3F-44C8-8C88-5897709DF580}" type="pres">
      <dgm:prSet presAssocID="{05E10F5B-4197-4FF5-8ED5-E8C266C48F6A}" presName="root2" presStyleCnt="0"/>
      <dgm:spPr/>
    </dgm:pt>
    <dgm:pt modelId="{B74E6315-B3B0-44EF-9872-C96166377BF7}" type="pres">
      <dgm:prSet presAssocID="{05E10F5B-4197-4FF5-8ED5-E8C266C48F6A}" presName="LevelTwoTextNode" presStyleLbl="node2" presStyleIdx="2" presStyleCnt="4">
        <dgm:presLayoutVars>
          <dgm:chPref val="3"/>
        </dgm:presLayoutVars>
      </dgm:prSet>
      <dgm:spPr/>
    </dgm:pt>
    <dgm:pt modelId="{6E7445B1-25EE-40D9-847A-DC0B450A6101}" type="pres">
      <dgm:prSet presAssocID="{05E10F5B-4197-4FF5-8ED5-E8C266C48F6A}" presName="level3hierChild" presStyleCnt="0"/>
      <dgm:spPr/>
    </dgm:pt>
    <dgm:pt modelId="{ADB327CC-CC84-4481-B938-E9C37C2E91E1}" type="pres">
      <dgm:prSet presAssocID="{1912D661-F6CB-4910-895F-3780A7616CA4}" presName="conn2-1" presStyleLbl="parChTrans1D2" presStyleIdx="3" presStyleCnt="4"/>
      <dgm:spPr/>
    </dgm:pt>
    <dgm:pt modelId="{44C34F1D-6C55-47DF-BA37-F252BFEE419B}" type="pres">
      <dgm:prSet presAssocID="{1912D661-F6CB-4910-895F-3780A7616CA4}" presName="connTx" presStyleLbl="parChTrans1D2" presStyleIdx="3" presStyleCnt="4"/>
      <dgm:spPr/>
    </dgm:pt>
    <dgm:pt modelId="{53CB38CD-CD90-41E9-9F61-A0AB49CEC045}" type="pres">
      <dgm:prSet presAssocID="{222342AD-02E0-42C1-88EC-94EAB602D270}" presName="root2" presStyleCnt="0"/>
      <dgm:spPr/>
    </dgm:pt>
    <dgm:pt modelId="{70685C58-6775-4718-8B90-D3C718B41CF8}" type="pres">
      <dgm:prSet presAssocID="{222342AD-02E0-42C1-88EC-94EAB602D270}" presName="LevelTwoTextNode" presStyleLbl="node2" presStyleIdx="3" presStyleCnt="4">
        <dgm:presLayoutVars>
          <dgm:chPref val="3"/>
        </dgm:presLayoutVars>
      </dgm:prSet>
      <dgm:spPr/>
    </dgm:pt>
    <dgm:pt modelId="{88E73CBA-1B24-44C2-A722-87D81E97EEDA}" type="pres">
      <dgm:prSet presAssocID="{222342AD-02E0-42C1-88EC-94EAB602D270}" presName="level3hierChild" presStyleCnt="0"/>
      <dgm:spPr/>
    </dgm:pt>
  </dgm:ptLst>
  <dgm:cxnLst>
    <dgm:cxn modelId="{A2D31801-BDDB-48C2-9B85-4479EA249CFC}" type="presOf" srcId="{51711F9E-336D-4D36-804C-B4B64380C098}" destId="{F888D8AE-8CB7-4F84-A40F-A35CC77DFB25}" srcOrd="1" destOrd="0" presId="urn:microsoft.com/office/officeart/2005/8/layout/hierarchy2"/>
    <dgm:cxn modelId="{4FA95903-7B01-4044-946C-39D855840383}" srcId="{B328ED32-5C7B-489D-A1F5-DDC267D533F6}" destId="{1BB03001-F133-4164-B7FE-833806F6807D}" srcOrd="1" destOrd="0" parTransId="{5D4F683C-9621-49FF-8859-8B134B3D3BD0}" sibTransId="{46B9B297-ABD1-417C-8C5E-5E2D5B9C26E3}"/>
    <dgm:cxn modelId="{B47D9B03-C930-4961-A33A-8742169F0EB1}" type="presOf" srcId="{67198FD8-B5E1-43DD-A422-68C781255ED1}" destId="{8DE9895C-961A-4268-B4B6-43FC9FB4F5C6}" srcOrd="0" destOrd="0" presId="urn:microsoft.com/office/officeart/2005/8/layout/hierarchy2"/>
    <dgm:cxn modelId="{A6FD700B-9EAE-48FC-B5D5-E09545BCFCF3}" type="presOf" srcId="{1912D661-F6CB-4910-895F-3780A7616CA4}" destId="{ADB327CC-CC84-4481-B938-E9C37C2E91E1}" srcOrd="0" destOrd="0" presId="urn:microsoft.com/office/officeart/2005/8/layout/hierarchy2"/>
    <dgm:cxn modelId="{5FA9E00F-887C-4247-872C-861B54858DCC}" type="presOf" srcId="{C0E6DDF7-CFC4-4C83-AAD9-65B5F1913034}" destId="{1414DD92-3EB1-4D23-BBF9-AB6C6042AE20}" srcOrd="1" destOrd="0" presId="urn:microsoft.com/office/officeart/2005/8/layout/hierarchy2"/>
    <dgm:cxn modelId="{57AEAB19-785D-42FF-BBF3-D4BDCE916C72}" type="presOf" srcId="{1BB03001-F133-4164-B7FE-833806F6807D}" destId="{0E3A50AF-B901-4DFA-9F7D-5FA4FDA163A8}" srcOrd="0" destOrd="0" presId="urn:microsoft.com/office/officeart/2005/8/layout/hierarchy2"/>
    <dgm:cxn modelId="{73DB411C-B030-431B-827B-D37AE30497A9}" type="presOf" srcId="{05E10F5B-4197-4FF5-8ED5-E8C266C48F6A}" destId="{B74E6315-B3B0-44EF-9872-C96166377BF7}" srcOrd="0" destOrd="0" presId="urn:microsoft.com/office/officeart/2005/8/layout/hierarchy2"/>
    <dgm:cxn modelId="{D41D241E-F4DC-43D7-BA46-100A942B36DE}" type="presOf" srcId="{3700B843-013B-4F2A-B611-9944855B09BF}" destId="{AF85A639-85A9-4B23-9EB6-A2646086FBAE}" srcOrd="0" destOrd="0" presId="urn:microsoft.com/office/officeart/2005/8/layout/hierarchy2"/>
    <dgm:cxn modelId="{8E994D25-4D2A-4A08-A500-7F2F8250B820}" type="presOf" srcId="{1912D661-F6CB-4910-895F-3780A7616CA4}" destId="{44C34F1D-6C55-47DF-BA37-F252BFEE419B}" srcOrd="1" destOrd="0" presId="urn:microsoft.com/office/officeart/2005/8/layout/hierarchy2"/>
    <dgm:cxn modelId="{0147442C-0584-4B18-AF2E-02026024CC59}" type="presOf" srcId="{B19DFBC4-0ACC-4BB6-8A28-3621B7DA7B40}" destId="{CDEE9EAA-9339-4E21-91CC-CFD4CD9A0BEB}" srcOrd="0" destOrd="0" presId="urn:microsoft.com/office/officeart/2005/8/layout/hierarchy2"/>
    <dgm:cxn modelId="{524C252E-DA0A-4883-B818-42D304862A91}" type="presOf" srcId="{2FBDB52A-177B-45A4-8880-C2254A7E09C4}" destId="{2A2AC9B3-5A0A-4419-B8CB-F78CBE8F464A}" srcOrd="0" destOrd="0" presId="urn:microsoft.com/office/officeart/2005/8/layout/hierarchy2"/>
    <dgm:cxn modelId="{732EF730-F96F-4D30-9009-5D644F450841}" srcId="{1BB03001-F133-4164-B7FE-833806F6807D}" destId="{05E10F5B-4197-4FF5-8ED5-E8C266C48F6A}" srcOrd="0" destOrd="0" parTransId="{FE9EEC21-458C-4D60-8964-FA951586B382}" sibTransId="{5187C968-1F2C-484B-8663-D33AF35E2C3B}"/>
    <dgm:cxn modelId="{5E1ACF37-540A-418E-AB25-1798C2F8A216}" type="presOf" srcId="{0DC371D4-11F2-4DB7-B6D8-841ABB0074F7}" destId="{4DD05F21-0DE0-4868-9C0B-855811F1AB44}" srcOrd="0" destOrd="0" presId="urn:microsoft.com/office/officeart/2005/8/layout/hierarchy2"/>
    <dgm:cxn modelId="{A753AE39-23F2-4624-960C-6C682E8451B6}" srcId="{A372A722-1C7F-403F-9849-D3A6E9BFE1AB}" destId="{DCF7F533-5CF9-4327-9E34-67E707A3EFB3}" srcOrd="2" destOrd="0" parTransId="{91235089-5740-4424-9F6C-40FE85D29620}" sibTransId="{947C3EB0-23ED-4C88-BD63-1FF3F017C8BF}"/>
    <dgm:cxn modelId="{31B8CF3A-66CA-49F6-B1DC-A056161D4AB1}" type="presOf" srcId="{A372A722-1C7F-403F-9849-D3A6E9BFE1AB}" destId="{F3D6F81E-3990-41BF-8072-C41557438E15}" srcOrd="0" destOrd="0" presId="urn:microsoft.com/office/officeart/2005/8/layout/hierarchy2"/>
    <dgm:cxn modelId="{4F99CE3C-C92D-4681-8F05-0A52F53EA52C}" type="presOf" srcId="{0DC371D4-11F2-4DB7-B6D8-841ABB0074F7}" destId="{46DB6DEB-2715-4CC2-8650-B56C37FA3624}" srcOrd="1" destOrd="0" presId="urn:microsoft.com/office/officeart/2005/8/layout/hierarchy2"/>
    <dgm:cxn modelId="{70EB9C63-4618-4F43-97E7-F3EC5F70E466}" type="presOf" srcId="{91235089-5740-4424-9F6C-40FE85D29620}" destId="{5F4A3904-3216-42A4-BAF1-C4EA2B8A2FAC}" srcOrd="1" destOrd="0" presId="urn:microsoft.com/office/officeart/2005/8/layout/hierarchy2"/>
    <dgm:cxn modelId="{29C79365-94D6-45F1-BBEF-6B9085148318}" type="presOf" srcId="{222342AD-02E0-42C1-88EC-94EAB602D270}" destId="{70685C58-6775-4718-8B90-D3C718B41CF8}" srcOrd="0" destOrd="0" presId="urn:microsoft.com/office/officeart/2005/8/layout/hierarchy2"/>
    <dgm:cxn modelId="{00424667-A7C5-4F35-BA5E-F6976632872C}" type="presOf" srcId="{B8A07FD3-EFD4-425C-BCF8-B3D9F1DAECB8}" destId="{A2F8D9DD-3EF4-4DB4-B746-9E56FD34A5FA}" srcOrd="1" destOrd="0" presId="urn:microsoft.com/office/officeart/2005/8/layout/hierarchy2"/>
    <dgm:cxn modelId="{3D76CB4C-57D6-4653-B55B-B55E8E3442FC}" type="presOf" srcId="{8B92EA59-4E1F-40CC-B4E6-895A0E9C71C6}" destId="{2D171D12-8FC1-44E6-94EA-50F24D145FCF}" srcOrd="0" destOrd="0" presId="urn:microsoft.com/office/officeart/2005/8/layout/hierarchy2"/>
    <dgm:cxn modelId="{EBE7E850-BD49-4CCB-A57C-FCDCFE07E510}" srcId="{E1295476-97C2-4505-B49C-01C90D4F59A9}" destId="{1ABE1D2D-C5F6-4F46-BAAB-498A4534DE74}" srcOrd="1" destOrd="0" parTransId="{51711F9E-336D-4D36-804C-B4B64380C098}" sibTransId="{15723681-15AB-44BA-887F-9AD3A5ADEAA6}"/>
    <dgm:cxn modelId="{5ACE1856-6E55-4573-A359-C5645D47541E}" srcId="{785AEF6D-D9AD-4B7F-93C9-9940C5ED3678}" destId="{A372A722-1C7F-403F-9849-D3A6E9BFE1AB}" srcOrd="0" destOrd="0" parTransId="{B8A07FD3-EFD4-425C-BCF8-B3D9F1DAECB8}" sibTransId="{1740C014-8273-44E0-87BB-97A7D8A6FE62}"/>
    <dgm:cxn modelId="{2E293A77-AD50-47CF-8379-90CAB6C48612}" type="presOf" srcId="{91235089-5740-4424-9F6C-40FE85D29620}" destId="{E5E87D69-2972-4B53-A1F8-2058F6AF6D66}" srcOrd="0" destOrd="0" presId="urn:microsoft.com/office/officeart/2005/8/layout/hierarchy2"/>
    <dgm:cxn modelId="{1286E659-DB0B-49C7-B864-39A1DB11010F}" type="presOf" srcId="{1ABE1D2D-C5F6-4F46-BAAB-498A4534DE74}" destId="{338678B6-27B7-4464-B386-1C8A03102B97}" srcOrd="0" destOrd="0" presId="urn:microsoft.com/office/officeart/2005/8/layout/hierarchy2"/>
    <dgm:cxn modelId="{ABA46C7E-72F7-4635-97B3-AEAC06BB764F}" type="presOf" srcId="{2FBDB52A-177B-45A4-8880-C2254A7E09C4}" destId="{87DF6D59-E14C-4D3F-BF45-31181759E70A}" srcOrd="1" destOrd="0" presId="urn:microsoft.com/office/officeart/2005/8/layout/hierarchy2"/>
    <dgm:cxn modelId="{BF7D5F87-DFE5-4759-BC91-F11EF1D8165E}" type="presOf" srcId="{0D98CE66-71DD-4624-A902-9A839B81261B}" destId="{CCEF4C6F-4228-4DC5-BE83-91F52E4A6D94}" srcOrd="1" destOrd="0" presId="urn:microsoft.com/office/officeart/2005/8/layout/hierarchy2"/>
    <dgm:cxn modelId="{A279C888-1C4A-400C-8D13-6BD0DC03A592}" srcId="{785AEF6D-D9AD-4B7F-93C9-9940C5ED3678}" destId="{E1295476-97C2-4505-B49C-01C90D4F59A9}" srcOrd="1" destOrd="0" parTransId="{0D98CE66-71DD-4624-A902-9A839B81261B}" sibTransId="{2268FB51-D1D1-4114-BCF5-C97962A1FB09}"/>
    <dgm:cxn modelId="{80912F8D-A4F6-40CF-B7F7-D6116FCDD2C7}" srcId="{B328ED32-5C7B-489D-A1F5-DDC267D533F6}" destId="{785AEF6D-D9AD-4B7F-93C9-9940C5ED3678}" srcOrd="0" destOrd="0" parTransId="{CE2A2230-3990-4F0D-B582-9D0EB352C439}" sibTransId="{2D05C156-014B-4E9A-8BF7-59FAA2A17443}"/>
    <dgm:cxn modelId="{D6E52391-8DBD-41AA-A114-EB3D8EE0149A}" type="presOf" srcId="{FE9EEC21-458C-4D60-8964-FA951586B382}" destId="{4E677C72-EE5A-481C-9CDE-52F43B2E75FC}" srcOrd="0" destOrd="0" presId="urn:microsoft.com/office/officeart/2005/8/layout/hierarchy2"/>
    <dgm:cxn modelId="{511B2C91-280F-472F-8D63-48281D418E65}" type="presOf" srcId="{67B8521E-1A17-4E9F-BB31-C8A04930B880}" destId="{FDFE20BE-C908-4607-B660-6AF89C119803}" srcOrd="0" destOrd="0" presId="urn:microsoft.com/office/officeart/2005/8/layout/hierarchy2"/>
    <dgm:cxn modelId="{30A7BF9B-F504-430D-AFD0-B6C8977B57DF}" srcId="{A372A722-1C7F-403F-9849-D3A6E9BFE1AB}" destId="{B19DFBC4-0ACC-4BB6-8A28-3621B7DA7B40}" srcOrd="1" destOrd="0" parTransId="{8B92EA59-4E1F-40CC-B4E6-895A0E9C71C6}" sibTransId="{989392A2-E176-4B30-87E5-2113509D2815}"/>
    <dgm:cxn modelId="{CF6A7FA2-F71D-486E-BD54-BAFD574756C0}" type="presOf" srcId="{E1295476-97C2-4505-B49C-01C90D4F59A9}" destId="{DED9DBB9-869E-4182-8E04-C3C0AC208741}" srcOrd="0" destOrd="0" presId="urn:microsoft.com/office/officeart/2005/8/layout/hierarchy2"/>
    <dgm:cxn modelId="{63C560AE-0441-4375-BA13-8C373062CB66}" type="presOf" srcId="{51711F9E-336D-4D36-804C-B4B64380C098}" destId="{FBC8CEE0-AF29-48E4-8428-48F28C06171F}" srcOrd="0" destOrd="0" presId="urn:microsoft.com/office/officeart/2005/8/layout/hierarchy2"/>
    <dgm:cxn modelId="{047F9AB1-C14B-406F-BAD5-EB6A5828EFBF}" srcId="{A372A722-1C7F-403F-9849-D3A6E9BFE1AB}" destId="{67B8521E-1A17-4E9F-BB31-C8A04930B880}" srcOrd="0" destOrd="0" parTransId="{0DC371D4-11F2-4DB7-B6D8-841ABB0074F7}" sibTransId="{856DD76D-B4C9-4BFF-A789-44619B275B9E}"/>
    <dgm:cxn modelId="{E8EBCCB1-327D-494D-B46F-43EDE492488E}" type="presOf" srcId="{C0E6DDF7-CFC4-4C83-AAD9-65B5F1913034}" destId="{A608C00B-E9DC-4187-BF52-3BC4583E1C96}" srcOrd="0" destOrd="0" presId="urn:microsoft.com/office/officeart/2005/8/layout/hierarchy2"/>
    <dgm:cxn modelId="{951E54C0-A048-4331-A2D0-F277EA25A149}" srcId="{E1295476-97C2-4505-B49C-01C90D4F59A9}" destId="{67198FD8-B5E1-43DD-A422-68C781255ED1}" srcOrd="0" destOrd="0" parTransId="{2FBDB52A-177B-45A4-8880-C2254A7E09C4}" sibTransId="{AD28C775-420C-4660-B801-5253E9BE0646}"/>
    <dgm:cxn modelId="{9069DBCA-55DF-45F6-B630-EA29E5BD492A}" srcId="{1BB03001-F133-4164-B7FE-833806F6807D}" destId="{222342AD-02E0-42C1-88EC-94EAB602D270}" srcOrd="1" destOrd="0" parTransId="{1912D661-F6CB-4910-895F-3780A7616CA4}" sibTransId="{191736F3-7CFF-4B08-82AC-1A4B5BBE744A}"/>
    <dgm:cxn modelId="{C0F38ED5-7978-458F-B978-E9BE536938BE}" type="presOf" srcId="{DCF7F533-5CF9-4327-9E34-67E707A3EFB3}" destId="{736AF658-0BD8-419E-BEC1-04CAF0C4BE8E}" srcOrd="0" destOrd="0" presId="urn:microsoft.com/office/officeart/2005/8/layout/hierarchy2"/>
    <dgm:cxn modelId="{6EE0C2D7-F295-41B7-BD50-301D5EDFB600}" type="presOf" srcId="{FE9EEC21-458C-4D60-8964-FA951586B382}" destId="{D80CACF2-512E-4B3F-8C4D-18E06DBD9F4E}" srcOrd="1" destOrd="0" presId="urn:microsoft.com/office/officeart/2005/8/layout/hierarchy2"/>
    <dgm:cxn modelId="{8ED72CE3-2855-4C1B-8FDE-13163FCF6FB7}" srcId="{E1295476-97C2-4505-B49C-01C90D4F59A9}" destId="{3700B843-013B-4F2A-B611-9944855B09BF}" srcOrd="2" destOrd="0" parTransId="{C0E6DDF7-CFC4-4C83-AAD9-65B5F1913034}" sibTransId="{6201AFA1-A696-40A0-8DAE-24B21B21F9AB}"/>
    <dgm:cxn modelId="{FDBA8CE5-97D4-4A27-99B7-0376210E8474}" type="presOf" srcId="{8B92EA59-4E1F-40CC-B4E6-895A0E9C71C6}" destId="{5FAF5A9E-FCEA-44C3-ACC1-EB59C0246751}" srcOrd="1" destOrd="0" presId="urn:microsoft.com/office/officeart/2005/8/layout/hierarchy2"/>
    <dgm:cxn modelId="{62A7F5EC-9A58-4D3B-8016-742A4B3225C2}" type="presOf" srcId="{785AEF6D-D9AD-4B7F-93C9-9940C5ED3678}" destId="{8138627B-D583-44E9-BC59-FA55DAAF8859}" srcOrd="0" destOrd="0" presId="urn:microsoft.com/office/officeart/2005/8/layout/hierarchy2"/>
    <dgm:cxn modelId="{4CF8DAED-89F9-4F8B-81A9-8E6AA28EF101}" type="presOf" srcId="{B8A07FD3-EFD4-425C-BCF8-B3D9F1DAECB8}" destId="{CA1A0422-3D43-44D9-B85D-640FADA9D132}" srcOrd="0" destOrd="0" presId="urn:microsoft.com/office/officeart/2005/8/layout/hierarchy2"/>
    <dgm:cxn modelId="{356EF5F4-26A4-440C-B9A8-C6FFC5481860}" type="presOf" srcId="{B328ED32-5C7B-489D-A1F5-DDC267D533F6}" destId="{05B90F65-9F8C-447C-A892-7F727274A2DF}" srcOrd="0" destOrd="0" presId="urn:microsoft.com/office/officeart/2005/8/layout/hierarchy2"/>
    <dgm:cxn modelId="{125BB6FC-9588-4E8D-9FFF-CE6E5A1019A1}" type="presOf" srcId="{0D98CE66-71DD-4624-A902-9A839B81261B}" destId="{24C55F1B-FF90-4897-9552-081CF6C1F951}" srcOrd="0" destOrd="0" presId="urn:microsoft.com/office/officeart/2005/8/layout/hierarchy2"/>
    <dgm:cxn modelId="{39747739-4222-46D2-ADFB-70D652C0460A}" type="presParOf" srcId="{05B90F65-9F8C-447C-A892-7F727274A2DF}" destId="{1F2DF799-76C0-4928-AF5B-2BF105C36357}" srcOrd="0" destOrd="0" presId="urn:microsoft.com/office/officeart/2005/8/layout/hierarchy2"/>
    <dgm:cxn modelId="{BB54180F-9612-44F9-8FDC-5F9A6CF307C1}" type="presParOf" srcId="{1F2DF799-76C0-4928-AF5B-2BF105C36357}" destId="{8138627B-D583-44E9-BC59-FA55DAAF8859}" srcOrd="0" destOrd="0" presId="urn:microsoft.com/office/officeart/2005/8/layout/hierarchy2"/>
    <dgm:cxn modelId="{48C2BC60-078B-45CF-B241-0E2BC6D4C6CF}" type="presParOf" srcId="{1F2DF799-76C0-4928-AF5B-2BF105C36357}" destId="{340F18DD-E74E-4DBF-BAE0-00A53460D460}" srcOrd="1" destOrd="0" presId="urn:microsoft.com/office/officeart/2005/8/layout/hierarchy2"/>
    <dgm:cxn modelId="{520225A3-85EF-43F7-A800-1945D613E4F6}" type="presParOf" srcId="{340F18DD-E74E-4DBF-BAE0-00A53460D460}" destId="{CA1A0422-3D43-44D9-B85D-640FADA9D132}" srcOrd="0" destOrd="0" presId="urn:microsoft.com/office/officeart/2005/8/layout/hierarchy2"/>
    <dgm:cxn modelId="{9425B7C9-26F2-427E-A626-86EBB8F579FF}" type="presParOf" srcId="{CA1A0422-3D43-44D9-B85D-640FADA9D132}" destId="{A2F8D9DD-3EF4-4DB4-B746-9E56FD34A5FA}" srcOrd="0" destOrd="0" presId="urn:microsoft.com/office/officeart/2005/8/layout/hierarchy2"/>
    <dgm:cxn modelId="{F9799213-610E-48B9-9873-D3A0E9D12D1C}" type="presParOf" srcId="{340F18DD-E74E-4DBF-BAE0-00A53460D460}" destId="{2296E5E9-C469-4E6B-A5F0-0A273D0DDF7D}" srcOrd="1" destOrd="0" presId="urn:microsoft.com/office/officeart/2005/8/layout/hierarchy2"/>
    <dgm:cxn modelId="{94378EA6-9B59-4A3D-97F5-0EEC70AB8992}" type="presParOf" srcId="{2296E5E9-C469-4E6B-A5F0-0A273D0DDF7D}" destId="{F3D6F81E-3990-41BF-8072-C41557438E15}" srcOrd="0" destOrd="0" presId="urn:microsoft.com/office/officeart/2005/8/layout/hierarchy2"/>
    <dgm:cxn modelId="{9753187B-F9FF-4B57-B512-3830E21E7924}" type="presParOf" srcId="{2296E5E9-C469-4E6B-A5F0-0A273D0DDF7D}" destId="{7C376305-A1E3-485A-8F15-46A3068A89BF}" srcOrd="1" destOrd="0" presId="urn:microsoft.com/office/officeart/2005/8/layout/hierarchy2"/>
    <dgm:cxn modelId="{CD5B7D9E-2E4F-4856-A916-4EF07D26E59E}" type="presParOf" srcId="{7C376305-A1E3-485A-8F15-46A3068A89BF}" destId="{4DD05F21-0DE0-4868-9C0B-855811F1AB44}" srcOrd="0" destOrd="0" presId="urn:microsoft.com/office/officeart/2005/8/layout/hierarchy2"/>
    <dgm:cxn modelId="{FC0B09E4-252D-4873-9390-9D3CBC05E9B9}" type="presParOf" srcId="{4DD05F21-0DE0-4868-9C0B-855811F1AB44}" destId="{46DB6DEB-2715-4CC2-8650-B56C37FA3624}" srcOrd="0" destOrd="0" presId="urn:microsoft.com/office/officeart/2005/8/layout/hierarchy2"/>
    <dgm:cxn modelId="{F2CEB0E4-FDEF-48BF-A5AA-42F72BB7836C}" type="presParOf" srcId="{7C376305-A1E3-485A-8F15-46A3068A89BF}" destId="{E4BE8035-55F4-4EAF-B51D-7314E432B3B4}" srcOrd="1" destOrd="0" presId="urn:microsoft.com/office/officeart/2005/8/layout/hierarchy2"/>
    <dgm:cxn modelId="{13AB5959-5F7E-4E4C-A20D-FD71BEA4C776}" type="presParOf" srcId="{E4BE8035-55F4-4EAF-B51D-7314E432B3B4}" destId="{FDFE20BE-C908-4607-B660-6AF89C119803}" srcOrd="0" destOrd="0" presId="urn:microsoft.com/office/officeart/2005/8/layout/hierarchy2"/>
    <dgm:cxn modelId="{19DEA9B0-75A2-42BA-996A-10D2B451BAC1}" type="presParOf" srcId="{E4BE8035-55F4-4EAF-B51D-7314E432B3B4}" destId="{9211B4E4-3BA0-4355-A3CE-FA3A13F07AD1}" srcOrd="1" destOrd="0" presId="urn:microsoft.com/office/officeart/2005/8/layout/hierarchy2"/>
    <dgm:cxn modelId="{6FC24FEE-0354-490E-A169-6E9B3772CEBD}" type="presParOf" srcId="{7C376305-A1E3-485A-8F15-46A3068A89BF}" destId="{2D171D12-8FC1-44E6-94EA-50F24D145FCF}" srcOrd="2" destOrd="0" presId="urn:microsoft.com/office/officeart/2005/8/layout/hierarchy2"/>
    <dgm:cxn modelId="{A3D29F79-28ED-40CD-9175-CD38FE4F3FD0}" type="presParOf" srcId="{2D171D12-8FC1-44E6-94EA-50F24D145FCF}" destId="{5FAF5A9E-FCEA-44C3-ACC1-EB59C0246751}" srcOrd="0" destOrd="0" presId="urn:microsoft.com/office/officeart/2005/8/layout/hierarchy2"/>
    <dgm:cxn modelId="{CDE5BA24-9386-4B42-83A1-2F4C613F9C46}" type="presParOf" srcId="{7C376305-A1E3-485A-8F15-46A3068A89BF}" destId="{EE9E9235-B642-4A9E-B9EB-5D0A3A9D1705}" srcOrd="3" destOrd="0" presId="urn:microsoft.com/office/officeart/2005/8/layout/hierarchy2"/>
    <dgm:cxn modelId="{087692A3-9C74-4DD9-80AB-92ABB117FA00}" type="presParOf" srcId="{EE9E9235-B642-4A9E-B9EB-5D0A3A9D1705}" destId="{CDEE9EAA-9339-4E21-91CC-CFD4CD9A0BEB}" srcOrd="0" destOrd="0" presId="urn:microsoft.com/office/officeart/2005/8/layout/hierarchy2"/>
    <dgm:cxn modelId="{6C2921DC-C0A6-494A-BA0C-B6BAE556928A}" type="presParOf" srcId="{EE9E9235-B642-4A9E-B9EB-5D0A3A9D1705}" destId="{96803FDF-C434-4244-823F-DC670956CDA4}" srcOrd="1" destOrd="0" presId="urn:microsoft.com/office/officeart/2005/8/layout/hierarchy2"/>
    <dgm:cxn modelId="{B5E8A7A9-7A39-4FEB-9F2F-FFE4DA87A588}" type="presParOf" srcId="{7C376305-A1E3-485A-8F15-46A3068A89BF}" destId="{E5E87D69-2972-4B53-A1F8-2058F6AF6D66}" srcOrd="4" destOrd="0" presId="urn:microsoft.com/office/officeart/2005/8/layout/hierarchy2"/>
    <dgm:cxn modelId="{90E2F22B-C543-430A-9CF2-15EA616D62D9}" type="presParOf" srcId="{E5E87D69-2972-4B53-A1F8-2058F6AF6D66}" destId="{5F4A3904-3216-42A4-BAF1-C4EA2B8A2FAC}" srcOrd="0" destOrd="0" presId="urn:microsoft.com/office/officeart/2005/8/layout/hierarchy2"/>
    <dgm:cxn modelId="{F69E5A70-BEB8-4D64-BD8F-DBB32946B86B}" type="presParOf" srcId="{7C376305-A1E3-485A-8F15-46A3068A89BF}" destId="{FC7F722C-FE28-4B4C-BD46-DC9049672099}" srcOrd="5" destOrd="0" presId="urn:microsoft.com/office/officeart/2005/8/layout/hierarchy2"/>
    <dgm:cxn modelId="{7F531CC6-4CEC-4A9B-932C-6C3D3336446A}" type="presParOf" srcId="{FC7F722C-FE28-4B4C-BD46-DC9049672099}" destId="{736AF658-0BD8-419E-BEC1-04CAF0C4BE8E}" srcOrd="0" destOrd="0" presId="urn:microsoft.com/office/officeart/2005/8/layout/hierarchy2"/>
    <dgm:cxn modelId="{16A448F6-FC82-4E3F-BA86-68D686488939}" type="presParOf" srcId="{FC7F722C-FE28-4B4C-BD46-DC9049672099}" destId="{ED7EBE7A-D307-4097-8CA6-1BCCE2267C7C}" srcOrd="1" destOrd="0" presId="urn:microsoft.com/office/officeart/2005/8/layout/hierarchy2"/>
    <dgm:cxn modelId="{94F0E9BE-B2C1-4ECA-8D18-9B0414D2FE2E}" type="presParOf" srcId="{340F18DD-E74E-4DBF-BAE0-00A53460D460}" destId="{24C55F1B-FF90-4897-9552-081CF6C1F951}" srcOrd="2" destOrd="0" presId="urn:microsoft.com/office/officeart/2005/8/layout/hierarchy2"/>
    <dgm:cxn modelId="{53BB2630-2DF2-4B58-A76A-AE2B1D17F9CC}" type="presParOf" srcId="{24C55F1B-FF90-4897-9552-081CF6C1F951}" destId="{CCEF4C6F-4228-4DC5-BE83-91F52E4A6D94}" srcOrd="0" destOrd="0" presId="urn:microsoft.com/office/officeart/2005/8/layout/hierarchy2"/>
    <dgm:cxn modelId="{D3FCD74E-062A-4558-880A-0296AF0940D3}" type="presParOf" srcId="{340F18DD-E74E-4DBF-BAE0-00A53460D460}" destId="{0159DE65-F497-49AC-B4D8-C8F7B77EB87C}" srcOrd="3" destOrd="0" presId="urn:microsoft.com/office/officeart/2005/8/layout/hierarchy2"/>
    <dgm:cxn modelId="{4DD87125-5BB3-40D1-A1F7-4C72CD51FDC4}" type="presParOf" srcId="{0159DE65-F497-49AC-B4D8-C8F7B77EB87C}" destId="{DED9DBB9-869E-4182-8E04-C3C0AC208741}" srcOrd="0" destOrd="0" presId="urn:microsoft.com/office/officeart/2005/8/layout/hierarchy2"/>
    <dgm:cxn modelId="{438A0560-B81F-4E52-9E87-FED072DEBFD7}" type="presParOf" srcId="{0159DE65-F497-49AC-B4D8-C8F7B77EB87C}" destId="{4BE1CEA2-0CB5-4E30-B5E5-83BEED81A6E7}" srcOrd="1" destOrd="0" presId="urn:microsoft.com/office/officeart/2005/8/layout/hierarchy2"/>
    <dgm:cxn modelId="{048AE91B-4136-4DF7-AC22-621ABB1E5B0B}" type="presParOf" srcId="{4BE1CEA2-0CB5-4E30-B5E5-83BEED81A6E7}" destId="{2A2AC9B3-5A0A-4419-B8CB-F78CBE8F464A}" srcOrd="0" destOrd="0" presId="urn:microsoft.com/office/officeart/2005/8/layout/hierarchy2"/>
    <dgm:cxn modelId="{DCC0D356-B432-4B2F-80EF-7BAEBFD5E09B}" type="presParOf" srcId="{2A2AC9B3-5A0A-4419-B8CB-F78CBE8F464A}" destId="{87DF6D59-E14C-4D3F-BF45-31181759E70A}" srcOrd="0" destOrd="0" presId="urn:microsoft.com/office/officeart/2005/8/layout/hierarchy2"/>
    <dgm:cxn modelId="{5D5688EE-1652-49B2-A215-49C05B09971E}" type="presParOf" srcId="{4BE1CEA2-0CB5-4E30-B5E5-83BEED81A6E7}" destId="{921BDC97-1112-4043-A72A-19913FFF2370}" srcOrd="1" destOrd="0" presId="urn:microsoft.com/office/officeart/2005/8/layout/hierarchy2"/>
    <dgm:cxn modelId="{BEAE1EC6-28E3-4872-AE1C-7354C10899BB}" type="presParOf" srcId="{921BDC97-1112-4043-A72A-19913FFF2370}" destId="{8DE9895C-961A-4268-B4B6-43FC9FB4F5C6}" srcOrd="0" destOrd="0" presId="urn:microsoft.com/office/officeart/2005/8/layout/hierarchy2"/>
    <dgm:cxn modelId="{5AF1FFDF-F562-456C-BBBC-E8BDF5A7172A}" type="presParOf" srcId="{921BDC97-1112-4043-A72A-19913FFF2370}" destId="{7A5DFD6A-0754-4F56-9D77-D81DC6AFE871}" srcOrd="1" destOrd="0" presId="urn:microsoft.com/office/officeart/2005/8/layout/hierarchy2"/>
    <dgm:cxn modelId="{536E51A8-129E-4488-9285-4072CE981B9B}" type="presParOf" srcId="{4BE1CEA2-0CB5-4E30-B5E5-83BEED81A6E7}" destId="{FBC8CEE0-AF29-48E4-8428-48F28C06171F}" srcOrd="2" destOrd="0" presId="urn:microsoft.com/office/officeart/2005/8/layout/hierarchy2"/>
    <dgm:cxn modelId="{999F949C-9083-485F-A42E-6A4FA7BFC05A}" type="presParOf" srcId="{FBC8CEE0-AF29-48E4-8428-48F28C06171F}" destId="{F888D8AE-8CB7-4F84-A40F-A35CC77DFB25}" srcOrd="0" destOrd="0" presId="urn:microsoft.com/office/officeart/2005/8/layout/hierarchy2"/>
    <dgm:cxn modelId="{72ECAF39-0299-4E52-AA62-891E6F23E2C7}" type="presParOf" srcId="{4BE1CEA2-0CB5-4E30-B5E5-83BEED81A6E7}" destId="{E5BAD685-94F2-4C1D-B81B-D439E90EB040}" srcOrd="3" destOrd="0" presId="urn:microsoft.com/office/officeart/2005/8/layout/hierarchy2"/>
    <dgm:cxn modelId="{932FF169-6E0D-4240-AC2F-C2C214039FA9}" type="presParOf" srcId="{E5BAD685-94F2-4C1D-B81B-D439E90EB040}" destId="{338678B6-27B7-4464-B386-1C8A03102B97}" srcOrd="0" destOrd="0" presId="urn:microsoft.com/office/officeart/2005/8/layout/hierarchy2"/>
    <dgm:cxn modelId="{516CB1D3-60AE-4930-BB0B-FAF539A04639}" type="presParOf" srcId="{E5BAD685-94F2-4C1D-B81B-D439E90EB040}" destId="{FB5607D2-3AAD-4865-A2E9-6F956E920796}" srcOrd="1" destOrd="0" presId="urn:microsoft.com/office/officeart/2005/8/layout/hierarchy2"/>
    <dgm:cxn modelId="{DA36AE81-9544-41E0-A1BF-B1542FCC0265}" type="presParOf" srcId="{4BE1CEA2-0CB5-4E30-B5E5-83BEED81A6E7}" destId="{A608C00B-E9DC-4187-BF52-3BC4583E1C96}" srcOrd="4" destOrd="0" presId="urn:microsoft.com/office/officeart/2005/8/layout/hierarchy2"/>
    <dgm:cxn modelId="{C057FA1E-DAF8-4C8D-A10B-62CE1825B9F0}" type="presParOf" srcId="{A608C00B-E9DC-4187-BF52-3BC4583E1C96}" destId="{1414DD92-3EB1-4D23-BBF9-AB6C6042AE20}" srcOrd="0" destOrd="0" presId="urn:microsoft.com/office/officeart/2005/8/layout/hierarchy2"/>
    <dgm:cxn modelId="{344933E8-64BD-4DE3-A1FF-BABD9F5DD845}" type="presParOf" srcId="{4BE1CEA2-0CB5-4E30-B5E5-83BEED81A6E7}" destId="{C501B3B9-727E-4B1F-A411-ACE3646C4ACF}" srcOrd="5" destOrd="0" presId="urn:microsoft.com/office/officeart/2005/8/layout/hierarchy2"/>
    <dgm:cxn modelId="{050153E5-48D7-4866-AF63-6A5C3AB5D85A}" type="presParOf" srcId="{C501B3B9-727E-4B1F-A411-ACE3646C4ACF}" destId="{AF85A639-85A9-4B23-9EB6-A2646086FBAE}" srcOrd="0" destOrd="0" presId="urn:microsoft.com/office/officeart/2005/8/layout/hierarchy2"/>
    <dgm:cxn modelId="{42E6D61B-36DF-4152-8690-DFD9C8D498B8}" type="presParOf" srcId="{C501B3B9-727E-4B1F-A411-ACE3646C4ACF}" destId="{4376C586-A127-465F-8F23-3EBCDE478AF9}" srcOrd="1" destOrd="0" presId="urn:microsoft.com/office/officeart/2005/8/layout/hierarchy2"/>
    <dgm:cxn modelId="{32790AF3-1BEE-4690-BCFF-43C8A47C9601}" type="presParOf" srcId="{05B90F65-9F8C-447C-A892-7F727274A2DF}" destId="{0D15D7EF-F279-4091-BC00-B15F8CE22042}" srcOrd="1" destOrd="0" presId="urn:microsoft.com/office/officeart/2005/8/layout/hierarchy2"/>
    <dgm:cxn modelId="{8C0DB7F2-A655-469A-AB0C-D0A52B779337}" type="presParOf" srcId="{0D15D7EF-F279-4091-BC00-B15F8CE22042}" destId="{0E3A50AF-B901-4DFA-9F7D-5FA4FDA163A8}" srcOrd="0" destOrd="0" presId="urn:microsoft.com/office/officeart/2005/8/layout/hierarchy2"/>
    <dgm:cxn modelId="{38832A43-EC29-4C11-87AB-03DAE99C4F6E}" type="presParOf" srcId="{0D15D7EF-F279-4091-BC00-B15F8CE22042}" destId="{4826A28A-7262-4DED-97A8-2D03BF262CAC}" srcOrd="1" destOrd="0" presId="urn:microsoft.com/office/officeart/2005/8/layout/hierarchy2"/>
    <dgm:cxn modelId="{3C6E4634-2FED-4073-97D5-EBAD8EB398ED}" type="presParOf" srcId="{4826A28A-7262-4DED-97A8-2D03BF262CAC}" destId="{4E677C72-EE5A-481C-9CDE-52F43B2E75FC}" srcOrd="0" destOrd="0" presId="urn:microsoft.com/office/officeart/2005/8/layout/hierarchy2"/>
    <dgm:cxn modelId="{AEF96D19-E7F1-410C-85F6-271F8B4BEA50}" type="presParOf" srcId="{4E677C72-EE5A-481C-9CDE-52F43B2E75FC}" destId="{D80CACF2-512E-4B3F-8C4D-18E06DBD9F4E}" srcOrd="0" destOrd="0" presId="urn:microsoft.com/office/officeart/2005/8/layout/hierarchy2"/>
    <dgm:cxn modelId="{F220E5D9-E524-4FC7-A35C-C127A8D6B373}" type="presParOf" srcId="{4826A28A-7262-4DED-97A8-2D03BF262CAC}" destId="{6FB51661-7E3F-44C8-8C88-5897709DF580}" srcOrd="1" destOrd="0" presId="urn:microsoft.com/office/officeart/2005/8/layout/hierarchy2"/>
    <dgm:cxn modelId="{07BDC76E-F9E1-41C1-BE54-738423B118CD}" type="presParOf" srcId="{6FB51661-7E3F-44C8-8C88-5897709DF580}" destId="{B74E6315-B3B0-44EF-9872-C96166377BF7}" srcOrd="0" destOrd="0" presId="urn:microsoft.com/office/officeart/2005/8/layout/hierarchy2"/>
    <dgm:cxn modelId="{13CF4F67-6C4E-4BE3-ADB9-114BA74493B2}" type="presParOf" srcId="{6FB51661-7E3F-44C8-8C88-5897709DF580}" destId="{6E7445B1-25EE-40D9-847A-DC0B450A6101}" srcOrd="1" destOrd="0" presId="urn:microsoft.com/office/officeart/2005/8/layout/hierarchy2"/>
    <dgm:cxn modelId="{A9D7FA33-3DFA-4F93-8410-328F5F039E10}" type="presParOf" srcId="{4826A28A-7262-4DED-97A8-2D03BF262CAC}" destId="{ADB327CC-CC84-4481-B938-E9C37C2E91E1}" srcOrd="2" destOrd="0" presId="urn:microsoft.com/office/officeart/2005/8/layout/hierarchy2"/>
    <dgm:cxn modelId="{86A8E5E3-63A1-48EB-ABD0-CEAAC62BE0D4}" type="presParOf" srcId="{ADB327CC-CC84-4481-B938-E9C37C2E91E1}" destId="{44C34F1D-6C55-47DF-BA37-F252BFEE419B}" srcOrd="0" destOrd="0" presId="urn:microsoft.com/office/officeart/2005/8/layout/hierarchy2"/>
    <dgm:cxn modelId="{D94A32E3-7903-4270-86AA-E84C0D69371F}" type="presParOf" srcId="{4826A28A-7262-4DED-97A8-2D03BF262CAC}" destId="{53CB38CD-CD90-41E9-9F61-A0AB49CEC045}" srcOrd="3" destOrd="0" presId="urn:microsoft.com/office/officeart/2005/8/layout/hierarchy2"/>
    <dgm:cxn modelId="{2C3182A9-FF53-451A-B2AB-0D2903EF5993}" type="presParOf" srcId="{53CB38CD-CD90-41E9-9F61-A0AB49CEC045}" destId="{70685C58-6775-4718-8B90-D3C718B41CF8}" srcOrd="0" destOrd="0" presId="urn:microsoft.com/office/officeart/2005/8/layout/hierarchy2"/>
    <dgm:cxn modelId="{74EF46E6-3E40-4C45-890F-29B8F12F558D}" type="presParOf" srcId="{53CB38CD-CD90-41E9-9F61-A0AB49CEC045}" destId="{88E73CBA-1B24-44C2-A722-87D81E97EEDA}"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2D6FEFA-3FCD-4B8B-9B86-AF051D55D0FC}"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5B1C287F-9BCD-4791-A67A-DACD33312BE0}">
      <dgm:prSet phldr="0"/>
      <dgm:spPr/>
      <dgm:t>
        <a:bodyPr/>
        <a:lstStyle/>
        <a:p>
          <a:pPr algn="l" rtl="0"/>
          <a:r>
            <a:rPr lang="en-GB">
              <a:latin typeface="Calibri"/>
            </a:rPr>
            <a:t>Vision-led approach</a:t>
          </a:r>
          <a:endParaRPr lang="en-US">
            <a:latin typeface="Calibri"/>
          </a:endParaRPr>
        </a:p>
      </dgm:t>
    </dgm:pt>
    <dgm:pt modelId="{9A2ECB7B-C4B9-4B9D-9AE6-7BA41EEC5D82}" type="parTrans" cxnId="{8C6CCAC1-7BC6-4D47-9E24-DB2E052EA25C}">
      <dgm:prSet/>
      <dgm:spPr/>
    </dgm:pt>
    <dgm:pt modelId="{BA1B1D2E-17BD-47ED-8F2F-CF1EEA3814CB}" type="sibTrans" cxnId="{8C6CCAC1-7BC6-4D47-9E24-DB2E052EA25C}">
      <dgm:prSet/>
      <dgm:spPr/>
    </dgm:pt>
    <dgm:pt modelId="{E0A78293-9A60-44B2-95B6-B89BECF07E12}">
      <dgm:prSet phldr="0"/>
      <dgm:spPr/>
      <dgm:t>
        <a:bodyPr/>
        <a:lstStyle/>
        <a:p>
          <a:pPr algn="l"/>
          <a:r>
            <a:rPr lang="en-GB">
              <a:latin typeface="Calibri"/>
            </a:rPr>
            <a:t>Specify the quantity of cycle parking required</a:t>
          </a:r>
          <a:endParaRPr lang="en-US">
            <a:latin typeface="Calibri"/>
          </a:endParaRPr>
        </a:p>
      </dgm:t>
    </dgm:pt>
    <dgm:pt modelId="{39D4E909-A2E8-4FFA-9D1F-BEB706FFB354}" type="parTrans" cxnId="{0103D2D0-925E-43ED-8FF4-3B6B74C39F71}">
      <dgm:prSet/>
      <dgm:spPr/>
    </dgm:pt>
    <dgm:pt modelId="{D044D090-ADE0-42F0-830A-C168652099FF}" type="sibTrans" cxnId="{0103D2D0-925E-43ED-8FF4-3B6B74C39F71}">
      <dgm:prSet/>
      <dgm:spPr/>
    </dgm:pt>
    <dgm:pt modelId="{3A60E0F1-C443-4476-A865-E91E0748598B}">
      <dgm:prSet phldr="0"/>
      <dgm:spPr/>
      <dgm:t>
        <a:bodyPr/>
        <a:lstStyle/>
        <a:p>
          <a:pPr algn="l"/>
          <a:r>
            <a:rPr lang="en-GB">
              <a:latin typeface="Calibri"/>
            </a:rPr>
            <a:t>Layout and design integral to overall design</a:t>
          </a:r>
          <a:endParaRPr lang="en-US">
            <a:latin typeface="Calibri"/>
          </a:endParaRPr>
        </a:p>
      </dgm:t>
    </dgm:pt>
    <dgm:pt modelId="{08417D93-B3B5-452B-8766-AADF58FA5B9A}" type="parTrans" cxnId="{7BC9A257-9075-48DA-9801-C4997AD1154D}">
      <dgm:prSet/>
      <dgm:spPr/>
    </dgm:pt>
    <dgm:pt modelId="{70C37F1B-9A5C-45D9-8181-A58602DC96EF}" type="sibTrans" cxnId="{7BC9A257-9075-48DA-9801-C4997AD1154D}">
      <dgm:prSet/>
      <dgm:spPr/>
    </dgm:pt>
    <dgm:pt modelId="{41722D14-0548-49D1-A2BD-B4701869E956}">
      <dgm:prSet phldr="0"/>
      <dgm:spPr/>
      <dgm:t>
        <a:bodyPr/>
        <a:lstStyle/>
        <a:p>
          <a:pPr algn="l"/>
          <a:r>
            <a:rPr lang="en-GB">
              <a:latin typeface="Calibri"/>
            </a:rPr>
            <a:t>Equivalent level of consideration to long and short-stay parking</a:t>
          </a:r>
          <a:endParaRPr lang="en-US">
            <a:latin typeface="Calibri"/>
          </a:endParaRPr>
        </a:p>
      </dgm:t>
    </dgm:pt>
    <dgm:pt modelId="{C08DBAD9-270C-4129-BA9B-DB6C1800D0AA}" type="parTrans" cxnId="{44E6B587-D7A8-4800-A52C-7B5717A1F747}">
      <dgm:prSet/>
      <dgm:spPr/>
    </dgm:pt>
    <dgm:pt modelId="{2B133D38-9B1E-4F02-B46D-534338B761D4}" type="sibTrans" cxnId="{44E6B587-D7A8-4800-A52C-7B5717A1F747}">
      <dgm:prSet/>
      <dgm:spPr/>
    </dgm:pt>
    <dgm:pt modelId="{B32BBB5B-AC9C-4630-B8CC-9A9D3C4FAC6D}">
      <dgm:prSet phldr="0"/>
      <dgm:spPr/>
      <dgm:t>
        <a:bodyPr/>
        <a:lstStyle/>
        <a:p>
          <a:pPr algn="l"/>
          <a:r>
            <a:rPr lang="en-GB">
              <a:latin typeface="Calibri"/>
            </a:rPr>
            <a:t>Specify required standards</a:t>
          </a:r>
          <a:endParaRPr lang="en-US">
            <a:latin typeface="Calibri"/>
          </a:endParaRPr>
        </a:p>
      </dgm:t>
    </dgm:pt>
    <dgm:pt modelId="{EB344F62-6194-48B0-8BD9-31E8F98DD27E}" type="parTrans" cxnId="{8134892B-C2E8-417C-B427-6A5431825634}">
      <dgm:prSet/>
      <dgm:spPr/>
    </dgm:pt>
    <dgm:pt modelId="{92451D7B-6DFE-4C4C-9C5E-71FA478F1FE3}" type="sibTrans" cxnId="{8134892B-C2E8-417C-B427-6A5431825634}">
      <dgm:prSet/>
      <dgm:spPr/>
    </dgm:pt>
    <dgm:pt modelId="{B60C734D-A8A7-42E4-AF1C-C0169E31E224}">
      <dgm:prSet phldr="0"/>
      <dgm:spPr/>
      <dgm:t>
        <a:bodyPr/>
        <a:lstStyle/>
        <a:p>
          <a:pPr algn="l"/>
          <a:r>
            <a:rPr lang="en-GB">
              <a:latin typeface="Calibri"/>
            </a:rPr>
            <a:t>Designer knowledge and skill</a:t>
          </a:r>
          <a:endParaRPr lang="en-US">
            <a:latin typeface="Calibri"/>
          </a:endParaRPr>
        </a:p>
      </dgm:t>
    </dgm:pt>
    <dgm:pt modelId="{E4E1A919-33D4-48BD-AA93-EB78A397B63D}" type="parTrans" cxnId="{A21210B5-7866-4F34-8BC3-A71B86B5BF81}">
      <dgm:prSet/>
      <dgm:spPr/>
    </dgm:pt>
    <dgm:pt modelId="{F010CE70-3192-4F69-80F8-9D5E1B063F8F}" type="sibTrans" cxnId="{A21210B5-7866-4F34-8BC3-A71B86B5BF81}">
      <dgm:prSet/>
      <dgm:spPr/>
    </dgm:pt>
    <dgm:pt modelId="{42227883-FE54-479D-80A5-89C787209448}" type="pres">
      <dgm:prSet presAssocID="{32D6FEFA-3FCD-4B8B-9B86-AF051D55D0FC}" presName="linear" presStyleCnt="0">
        <dgm:presLayoutVars>
          <dgm:animLvl val="lvl"/>
          <dgm:resizeHandles val="exact"/>
        </dgm:presLayoutVars>
      </dgm:prSet>
      <dgm:spPr/>
    </dgm:pt>
    <dgm:pt modelId="{5C1CCBFC-2986-437E-B906-39E8EB67FEBE}" type="pres">
      <dgm:prSet presAssocID="{5B1C287F-9BCD-4791-A67A-DACD33312BE0}" presName="parentText" presStyleLbl="node1" presStyleIdx="0" presStyleCnt="6">
        <dgm:presLayoutVars>
          <dgm:chMax val="0"/>
          <dgm:bulletEnabled val="1"/>
        </dgm:presLayoutVars>
      </dgm:prSet>
      <dgm:spPr/>
    </dgm:pt>
    <dgm:pt modelId="{C4DB179C-52D2-4FD3-9860-824B1B260516}" type="pres">
      <dgm:prSet presAssocID="{BA1B1D2E-17BD-47ED-8F2F-CF1EEA3814CB}" presName="spacer" presStyleCnt="0"/>
      <dgm:spPr/>
    </dgm:pt>
    <dgm:pt modelId="{2683F546-6D15-48BB-A478-5E1609B53D42}" type="pres">
      <dgm:prSet presAssocID="{E0A78293-9A60-44B2-95B6-B89BECF07E12}" presName="parentText" presStyleLbl="node1" presStyleIdx="1" presStyleCnt="6">
        <dgm:presLayoutVars>
          <dgm:chMax val="0"/>
          <dgm:bulletEnabled val="1"/>
        </dgm:presLayoutVars>
      </dgm:prSet>
      <dgm:spPr/>
    </dgm:pt>
    <dgm:pt modelId="{8053BF05-6D8B-4E58-8832-C3C1A1143C7E}" type="pres">
      <dgm:prSet presAssocID="{D044D090-ADE0-42F0-830A-C168652099FF}" presName="spacer" presStyleCnt="0"/>
      <dgm:spPr/>
    </dgm:pt>
    <dgm:pt modelId="{8F128D21-2B0E-4309-83B4-A74A156388DE}" type="pres">
      <dgm:prSet presAssocID="{3A60E0F1-C443-4476-A865-E91E0748598B}" presName="parentText" presStyleLbl="node1" presStyleIdx="2" presStyleCnt="6">
        <dgm:presLayoutVars>
          <dgm:chMax val="0"/>
          <dgm:bulletEnabled val="1"/>
        </dgm:presLayoutVars>
      </dgm:prSet>
      <dgm:spPr/>
    </dgm:pt>
    <dgm:pt modelId="{6E9B18F3-F2CB-40F9-9F6D-F7282340AF5B}" type="pres">
      <dgm:prSet presAssocID="{70C37F1B-9A5C-45D9-8181-A58602DC96EF}" presName="spacer" presStyleCnt="0"/>
      <dgm:spPr/>
    </dgm:pt>
    <dgm:pt modelId="{902F6CCC-BA60-4B80-B2D2-E419A6CC6EDB}" type="pres">
      <dgm:prSet presAssocID="{41722D14-0548-49D1-A2BD-B4701869E956}" presName="parentText" presStyleLbl="node1" presStyleIdx="3" presStyleCnt="6">
        <dgm:presLayoutVars>
          <dgm:chMax val="0"/>
          <dgm:bulletEnabled val="1"/>
        </dgm:presLayoutVars>
      </dgm:prSet>
      <dgm:spPr/>
    </dgm:pt>
    <dgm:pt modelId="{DF4344F3-0F80-4BFD-99E4-86572B866893}" type="pres">
      <dgm:prSet presAssocID="{2B133D38-9B1E-4F02-B46D-534338B761D4}" presName="spacer" presStyleCnt="0"/>
      <dgm:spPr/>
    </dgm:pt>
    <dgm:pt modelId="{30B77A37-861B-4C14-8FBE-E02EC4478BD7}" type="pres">
      <dgm:prSet presAssocID="{B32BBB5B-AC9C-4630-B8CC-9A9D3C4FAC6D}" presName="parentText" presStyleLbl="node1" presStyleIdx="4" presStyleCnt="6">
        <dgm:presLayoutVars>
          <dgm:chMax val="0"/>
          <dgm:bulletEnabled val="1"/>
        </dgm:presLayoutVars>
      </dgm:prSet>
      <dgm:spPr/>
    </dgm:pt>
    <dgm:pt modelId="{88A1E9AB-311B-4A9D-9700-838A4A015C1F}" type="pres">
      <dgm:prSet presAssocID="{92451D7B-6DFE-4C4C-9C5E-71FA478F1FE3}" presName="spacer" presStyleCnt="0"/>
      <dgm:spPr/>
    </dgm:pt>
    <dgm:pt modelId="{AAA9C073-C789-4DF7-96A7-434213EF050C}" type="pres">
      <dgm:prSet presAssocID="{B60C734D-A8A7-42E4-AF1C-C0169E31E224}" presName="parentText" presStyleLbl="node1" presStyleIdx="5" presStyleCnt="6">
        <dgm:presLayoutVars>
          <dgm:chMax val="0"/>
          <dgm:bulletEnabled val="1"/>
        </dgm:presLayoutVars>
      </dgm:prSet>
      <dgm:spPr/>
    </dgm:pt>
  </dgm:ptLst>
  <dgm:cxnLst>
    <dgm:cxn modelId="{8A3EEF15-7D2F-4F2E-91CD-4716FA5264B6}" type="presOf" srcId="{B60C734D-A8A7-42E4-AF1C-C0169E31E224}" destId="{AAA9C073-C789-4DF7-96A7-434213EF050C}" srcOrd="0" destOrd="0" presId="urn:microsoft.com/office/officeart/2005/8/layout/vList2"/>
    <dgm:cxn modelId="{8134892B-C2E8-417C-B427-6A5431825634}" srcId="{32D6FEFA-3FCD-4B8B-9B86-AF051D55D0FC}" destId="{B32BBB5B-AC9C-4630-B8CC-9A9D3C4FAC6D}" srcOrd="4" destOrd="0" parTransId="{EB344F62-6194-48B0-8BD9-31E8F98DD27E}" sibTransId="{92451D7B-6DFE-4C4C-9C5E-71FA478F1FE3}"/>
    <dgm:cxn modelId="{FA656250-475A-41A2-A2BE-81D4C6EC8F9C}" type="presOf" srcId="{41722D14-0548-49D1-A2BD-B4701869E956}" destId="{902F6CCC-BA60-4B80-B2D2-E419A6CC6EDB}" srcOrd="0" destOrd="0" presId="urn:microsoft.com/office/officeart/2005/8/layout/vList2"/>
    <dgm:cxn modelId="{B66FD272-4F04-457F-908C-7CE2B09F8243}" type="presOf" srcId="{5B1C287F-9BCD-4791-A67A-DACD33312BE0}" destId="{5C1CCBFC-2986-437E-B906-39E8EB67FEBE}" srcOrd="0" destOrd="0" presId="urn:microsoft.com/office/officeart/2005/8/layout/vList2"/>
    <dgm:cxn modelId="{7BC9A257-9075-48DA-9801-C4997AD1154D}" srcId="{32D6FEFA-3FCD-4B8B-9B86-AF051D55D0FC}" destId="{3A60E0F1-C443-4476-A865-E91E0748598B}" srcOrd="2" destOrd="0" parTransId="{08417D93-B3B5-452B-8766-AADF58FA5B9A}" sibTransId="{70C37F1B-9A5C-45D9-8181-A58602DC96EF}"/>
    <dgm:cxn modelId="{44E6B587-D7A8-4800-A52C-7B5717A1F747}" srcId="{32D6FEFA-3FCD-4B8B-9B86-AF051D55D0FC}" destId="{41722D14-0548-49D1-A2BD-B4701869E956}" srcOrd="3" destOrd="0" parTransId="{C08DBAD9-270C-4129-BA9B-DB6C1800D0AA}" sibTransId="{2B133D38-9B1E-4F02-B46D-534338B761D4}"/>
    <dgm:cxn modelId="{76710E9C-FD35-4ED8-B57A-7CB322A11A75}" type="presOf" srcId="{B32BBB5B-AC9C-4630-B8CC-9A9D3C4FAC6D}" destId="{30B77A37-861B-4C14-8FBE-E02EC4478BD7}" srcOrd="0" destOrd="0" presId="urn:microsoft.com/office/officeart/2005/8/layout/vList2"/>
    <dgm:cxn modelId="{F92878A3-2699-4B9F-9FC1-3D7817F34AC6}" type="presOf" srcId="{32D6FEFA-3FCD-4B8B-9B86-AF051D55D0FC}" destId="{42227883-FE54-479D-80A5-89C787209448}" srcOrd="0" destOrd="0" presId="urn:microsoft.com/office/officeart/2005/8/layout/vList2"/>
    <dgm:cxn modelId="{A21210B5-7866-4F34-8BC3-A71B86B5BF81}" srcId="{32D6FEFA-3FCD-4B8B-9B86-AF051D55D0FC}" destId="{B60C734D-A8A7-42E4-AF1C-C0169E31E224}" srcOrd="5" destOrd="0" parTransId="{E4E1A919-33D4-48BD-AA93-EB78A397B63D}" sibTransId="{F010CE70-3192-4F69-80F8-9D5E1B063F8F}"/>
    <dgm:cxn modelId="{9A9A97BB-B0FA-49C1-AE0D-89D3AD97C1EA}" type="presOf" srcId="{3A60E0F1-C443-4476-A865-E91E0748598B}" destId="{8F128D21-2B0E-4309-83B4-A74A156388DE}" srcOrd="0" destOrd="0" presId="urn:microsoft.com/office/officeart/2005/8/layout/vList2"/>
    <dgm:cxn modelId="{8C6CCAC1-7BC6-4D47-9E24-DB2E052EA25C}" srcId="{32D6FEFA-3FCD-4B8B-9B86-AF051D55D0FC}" destId="{5B1C287F-9BCD-4791-A67A-DACD33312BE0}" srcOrd="0" destOrd="0" parTransId="{9A2ECB7B-C4B9-4B9D-9AE6-7BA41EEC5D82}" sibTransId="{BA1B1D2E-17BD-47ED-8F2F-CF1EEA3814CB}"/>
    <dgm:cxn modelId="{0103D2D0-925E-43ED-8FF4-3B6B74C39F71}" srcId="{32D6FEFA-3FCD-4B8B-9B86-AF051D55D0FC}" destId="{E0A78293-9A60-44B2-95B6-B89BECF07E12}" srcOrd="1" destOrd="0" parTransId="{39D4E909-A2E8-4FFA-9D1F-BEB706FFB354}" sibTransId="{D044D090-ADE0-42F0-830A-C168652099FF}"/>
    <dgm:cxn modelId="{F57FABFE-3D1A-4A9C-B28D-BCA35CEFBF9F}" type="presOf" srcId="{E0A78293-9A60-44B2-95B6-B89BECF07E12}" destId="{2683F546-6D15-48BB-A478-5E1609B53D42}" srcOrd="0" destOrd="0" presId="urn:microsoft.com/office/officeart/2005/8/layout/vList2"/>
    <dgm:cxn modelId="{BBB02499-F7E1-4493-9420-29355CC01E8A}" type="presParOf" srcId="{42227883-FE54-479D-80A5-89C787209448}" destId="{5C1CCBFC-2986-437E-B906-39E8EB67FEBE}" srcOrd="0" destOrd="0" presId="urn:microsoft.com/office/officeart/2005/8/layout/vList2"/>
    <dgm:cxn modelId="{C615B3D5-0799-40B7-9240-F5EC529CAAC8}" type="presParOf" srcId="{42227883-FE54-479D-80A5-89C787209448}" destId="{C4DB179C-52D2-4FD3-9860-824B1B260516}" srcOrd="1" destOrd="0" presId="urn:microsoft.com/office/officeart/2005/8/layout/vList2"/>
    <dgm:cxn modelId="{50C7B98C-9DB3-4D99-85EE-416EFB28D930}" type="presParOf" srcId="{42227883-FE54-479D-80A5-89C787209448}" destId="{2683F546-6D15-48BB-A478-5E1609B53D42}" srcOrd="2" destOrd="0" presId="urn:microsoft.com/office/officeart/2005/8/layout/vList2"/>
    <dgm:cxn modelId="{E3F14615-9B6A-47CC-A8BB-A2E8737D1FCB}" type="presParOf" srcId="{42227883-FE54-479D-80A5-89C787209448}" destId="{8053BF05-6D8B-4E58-8832-C3C1A1143C7E}" srcOrd="3" destOrd="0" presId="urn:microsoft.com/office/officeart/2005/8/layout/vList2"/>
    <dgm:cxn modelId="{18C364DE-8A52-4023-8DD9-9A9155AD1C4D}" type="presParOf" srcId="{42227883-FE54-479D-80A5-89C787209448}" destId="{8F128D21-2B0E-4309-83B4-A74A156388DE}" srcOrd="4" destOrd="0" presId="urn:microsoft.com/office/officeart/2005/8/layout/vList2"/>
    <dgm:cxn modelId="{A0AA108A-766D-48A7-A063-9F8F89B10018}" type="presParOf" srcId="{42227883-FE54-479D-80A5-89C787209448}" destId="{6E9B18F3-F2CB-40F9-9F6D-F7282340AF5B}" srcOrd="5" destOrd="0" presId="urn:microsoft.com/office/officeart/2005/8/layout/vList2"/>
    <dgm:cxn modelId="{D5C69C13-402D-4C81-A3AA-13EBC845FD54}" type="presParOf" srcId="{42227883-FE54-479D-80A5-89C787209448}" destId="{902F6CCC-BA60-4B80-B2D2-E419A6CC6EDB}" srcOrd="6" destOrd="0" presId="urn:microsoft.com/office/officeart/2005/8/layout/vList2"/>
    <dgm:cxn modelId="{4ACFA8FA-A080-4F29-9ED6-DC9A5D06F821}" type="presParOf" srcId="{42227883-FE54-479D-80A5-89C787209448}" destId="{DF4344F3-0F80-4BFD-99E4-86572B866893}" srcOrd="7" destOrd="0" presId="urn:microsoft.com/office/officeart/2005/8/layout/vList2"/>
    <dgm:cxn modelId="{832A8B48-7F12-48C0-8137-6D4A4E54D467}" type="presParOf" srcId="{42227883-FE54-479D-80A5-89C787209448}" destId="{30B77A37-861B-4C14-8FBE-E02EC4478BD7}" srcOrd="8" destOrd="0" presId="urn:microsoft.com/office/officeart/2005/8/layout/vList2"/>
    <dgm:cxn modelId="{254B72A1-4078-43A0-88FB-D0B0A370ACCA}" type="presParOf" srcId="{42227883-FE54-479D-80A5-89C787209448}" destId="{88A1E9AB-311B-4A9D-9700-838A4A015C1F}" srcOrd="9" destOrd="0" presId="urn:microsoft.com/office/officeart/2005/8/layout/vList2"/>
    <dgm:cxn modelId="{58364A2A-9505-4436-A120-6240132783EE}" type="presParOf" srcId="{42227883-FE54-479D-80A5-89C787209448}" destId="{AAA9C073-C789-4DF7-96A7-434213EF050C}" srcOrd="1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F65378-3742-4999-A5F7-1536FF7F3DF7}"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GB"/>
        </a:p>
      </dgm:t>
    </dgm:pt>
    <dgm:pt modelId="{D479FDF7-E87A-4558-8D5C-56AC062BDA13}">
      <dgm:prSet phldrT="[Text]"/>
      <dgm:spPr/>
      <dgm:t>
        <a:bodyPr/>
        <a:lstStyle/>
        <a:p>
          <a:r>
            <a:rPr lang="en-GB" dirty="0"/>
            <a:t> </a:t>
          </a:r>
        </a:p>
      </dgm:t>
    </dgm:pt>
    <dgm:pt modelId="{C7380630-8E14-49ED-9E9E-5596487A1B9D}" type="parTrans" cxnId="{59A78AE6-D463-403D-A920-60675D951544}">
      <dgm:prSet/>
      <dgm:spPr/>
      <dgm:t>
        <a:bodyPr/>
        <a:lstStyle/>
        <a:p>
          <a:endParaRPr lang="en-GB"/>
        </a:p>
      </dgm:t>
    </dgm:pt>
    <dgm:pt modelId="{81469A75-33AB-422C-A9BC-421DD082B614}" type="sibTrans" cxnId="{59A78AE6-D463-403D-A920-60675D951544}">
      <dgm:prSet/>
      <dgm:spPr/>
      <dgm:t>
        <a:bodyPr/>
        <a:lstStyle/>
        <a:p>
          <a:endParaRPr lang="en-GB"/>
        </a:p>
      </dgm:t>
    </dgm:pt>
    <dgm:pt modelId="{5F9CC745-161F-4B97-9FB1-AD8D1922C3AC}">
      <dgm:prSet phldrT="[Text]"/>
      <dgm:spPr/>
      <dgm:t>
        <a:bodyPr/>
        <a:lstStyle/>
        <a:p>
          <a:r>
            <a:rPr lang="en-GB" dirty="0"/>
            <a:t> </a:t>
          </a:r>
        </a:p>
      </dgm:t>
    </dgm:pt>
    <dgm:pt modelId="{417FE9E8-8890-433F-A427-B1E3391CAD42}" type="parTrans" cxnId="{906F0C06-2F91-4668-93CE-BE2B7EC9573C}">
      <dgm:prSet/>
      <dgm:spPr/>
      <dgm:t>
        <a:bodyPr/>
        <a:lstStyle/>
        <a:p>
          <a:endParaRPr lang="en-GB"/>
        </a:p>
      </dgm:t>
    </dgm:pt>
    <dgm:pt modelId="{7B4D6045-EB3D-4124-A405-CAF2E51C1767}" type="sibTrans" cxnId="{906F0C06-2F91-4668-93CE-BE2B7EC9573C}">
      <dgm:prSet/>
      <dgm:spPr/>
      <dgm:t>
        <a:bodyPr/>
        <a:lstStyle/>
        <a:p>
          <a:endParaRPr lang="en-GB"/>
        </a:p>
      </dgm:t>
    </dgm:pt>
    <dgm:pt modelId="{ED1D7811-5F18-4018-BDE5-8371B8291E9D}">
      <dgm:prSet phldrT="[Text]"/>
      <dgm:spPr/>
      <dgm:t>
        <a:bodyPr/>
        <a:lstStyle/>
        <a:p>
          <a:r>
            <a:rPr lang="en-GB" dirty="0"/>
            <a:t> </a:t>
          </a:r>
        </a:p>
      </dgm:t>
    </dgm:pt>
    <dgm:pt modelId="{D2E0D002-08DD-4FD7-8B7D-3F8E847C1921}" type="parTrans" cxnId="{81D0CD9C-7D8B-4BF3-A787-61C3DA24FBAE}">
      <dgm:prSet/>
      <dgm:spPr/>
      <dgm:t>
        <a:bodyPr/>
        <a:lstStyle/>
        <a:p>
          <a:endParaRPr lang="en-GB"/>
        </a:p>
      </dgm:t>
    </dgm:pt>
    <dgm:pt modelId="{3A733CD6-6E2F-420E-A436-1748B34D9047}" type="sibTrans" cxnId="{81D0CD9C-7D8B-4BF3-A787-61C3DA24FBAE}">
      <dgm:prSet/>
      <dgm:spPr/>
      <dgm:t>
        <a:bodyPr/>
        <a:lstStyle/>
        <a:p>
          <a:endParaRPr lang="en-GB"/>
        </a:p>
      </dgm:t>
    </dgm:pt>
    <dgm:pt modelId="{25E415F9-93D9-47F9-95F2-908399189ED2}">
      <dgm:prSet phldrT="[Text]"/>
      <dgm:spPr/>
      <dgm:t>
        <a:bodyPr/>
        <a:lstStyle/>
        <a:p>
          <a:r>
            <a:rPr lang="en-GB" dirty="0"/>
            <a:t> </a:t>
          </a:r>
        </a:p>
      </dgm:t>
    </dgm:pt>
    <dgm:pt modelId="{D86827EE-080F-4595-9641-BE6844990DC2}" type="parTrans" cxnId="{44147CE8-D248-4321-ABF6-D02099CEE320}">
      <dgm:prSet/>
      <dgm:spPr/>
      <dgm:t>
        <a:bodyPr/>
        <a:lstStyle/>
        <a:p>
          <a:endParaRPr lang="en-GB"/>
        </a:p>
      </dgm:t>
    </dgm:pt>
    <dgm:pt modelId="{FD5146F9-CB37-479D-B8C5-3436036D57B6}" type="sibTrans" cxnId="{44147CE8-D248-4321-ABF6-D02099CEE320}">
      <dgm:prSet/>
      <dgm:spPr/>
      <dgm:t>
        <a:bodyPr/>
        <a:lstStyle/>
        <a:p>
          <a:endParaRPr lang="en-GB"/>
        </a:p>
      </dgm:t>
    </dgm:pt>
    <dgm:pt modelId="{69AFF9BF-50F7-481E-A770-20A985D070A0}" type="pres">
      <dgm:prSet presAssocID="{33F65378-3742-4999-A5F7-1536FF7F3DF7}" presName="Name0" presStyleCnt="0">
        <dgm:presLayoutVars>
          <dgm:chPref val="1"/>
          <dgm:dir/>
          <dgm:animOne val="branch"/>
          <dgm:animLvl val="lvl"/>
          <dgm:resizeHandles val="exact"/>
        </dgm:presLayoutVars>
      </dgm:prSet>
      <dgm:spPr/>
    </dgm:pt>
    <dgm:pt modelId="{96CBC135-D4D0-44BD-B169-70F47F660D32}" type="pres">
      <dgm:prSet presAssocID="{D479FDF7-E87A-4558-8D5C-56AC062BDA13}" presName="root1" presStyleCnt="0"/>
      <dgm:spPr/>
    </dgm:pt>
    <dgm:pt modelId="{BE649648-8C41-4E47-9392-F302199FB90B}" type="pres">
      <dgm:prSet presAssocID="{D479FDF7-E87A-4558-8D5C-56AC062BDA13}" presName="LevelOneTextNode" presStyleLbl="node0" presStyleIdx="0" presStyleCnt="1">
        <dgm:presLayoutVars>
          <dgm:chPref val="3"/>
        </dgm:presLayoutVars>
      </dgm:prSet>
      <dgm:spPr/>
    </dgm:pt>
    <dgm:pt modelId="{A08F2A7E-0E7A-4B73-AC76-DD0F2FC81EF4}" type="pres">
      <dgm:prSet presAssocID="{D479FDF7-E87A-4558-8D5C-56AC062BDA13}" presName="level2hierChild" presStyleCnt="0"/>
      <dgm:spPr/>
    </dgm:pt>
    <dgm:pt modelId="{A8BA3B18-DE09-4EB6-83B9-B963B99A2ACB}" type="pres">
      <dgm:prSet presAssocID="{417FE9E8-8890-433F-A427-B1E3391CAD42}" presName="conn2-1" presStyleLbl="parChTrans1D2" presStyleIdx="0" presStyleCnt="3"/>
      <dgm:spPr/>
    </dgm:pt>
    <dgm:pt modelId="{07A660D0-CF45-4DB1-BFF7-381E655B5848}" type="pres">
      <dgm:prSet presAssocID="{417FE9E8-8890-433F-A427-B1E3391CAD42}" presName="connTx" presStyleLbl="parChTrans1D2" presStyleIdx="0" presStyleCnt="3"/>
      <dgm:spPr/>
    </dgm:pt>
    <dgm:pt modelId="{F4E87493-24F9-41E6-AF21-AD9D92CD972F}" type="pres">
      <dgm:prSet presAssocID="{5F9CC745-161F-4B97-9FB1-AD8D1922C3AC}" presName="root2" presStyleCnt="0"/>
      <dgm:spPr/>
    </dgm:pt>
    <dgm:pt modelId="{E5B09BAB-FCB9-4948-B810-AB9540316FE7}" type="pres">
      <dgm:prSet presAssocID="{5F9CC745-161F-4B97-9FB1-AD8D1922C3AC}" presName="LevelTwoTextNode" presStyleLbl="node2" presStyleIdx="0" presStyleCnt="3">
        <dgm:presLayoutVars>
          <dgm:chPref val="3"/>
        </dgm:presLayoutVars>
      </dgm:prSet>
      <dgm:spPr/>
    </dgm:pt>
    <dgm:pt modelId="{C0B5506C-3BEE-4307-B9B8-9F98B40A8AF5}" type="pres">
      <dgm:prSet presAssocID="{5F9CC745-161F-4B97-9FB1-AD8D1922C3AC}" presName="level3hierChild" presStyleCnt="0"/>
      <dgm:spPr/>
    </dgm:pt>
    <dgm:pt modelId="{35285896-B98E-4BA2-ADC4-3A76086668EC}" type="pres">
      <dgm:prSet presAssocID="{D2E0D002-08DD-4FD7-8B7D-3F8E847C1921}" presName="conn2-1" presStyleLbl="parChTrans1D2" presStyleIdx="1" presStyleCnt="3"/>
      <dgm:spPr/>
    </dgm:pt>
    <dgm:pt modelId="{A27D3F33-524B-4BB5-B144-64A2D06D8F07}" type="pres">
      <dgm:prSet presAssocID="{D2E0D002-08DD-4FD7-8B7D-3F8E847C1921}" presName="connTx" presStyleLbl="parChTrans1D2" presStyleIdx="1" presStyleCnt="3"/>
      <dgm:spPr/>
    </dgm:pt>
    <dgm:pt modelId="{92C8BBEA-BA54-42E4-A505-D83EBE2D0D73}" type="pres">
      <dgm:prSet presAssocID="{ED1D7811-5F18-4018-BDE5-8371B8291E9D}" presName="root2" presStyleCnt="0"/>
      <dgm:spPr/>
    </dgm:pt>
    <dgm:pt modelId="{6B55DEC3-F178-492D-838C-911B95054F6B}" type="pres">
      <dgm:prSet presAssocID="{ED1D7811-5F18-4018-BDE5-8371B8291E9D}" presName="LevelTwoTextNode" presStyleLbl="node2" presStyleIdx="1" presStyleCnt="3">
        <dgm:presLayoutVars>
          <dgm:chPref val="3"/>
        </dgm:presLayoutVars>
      </dgm:prSet>
      <dgm:spPr/>
    </dgm:pt>
    <dgm:pt modelId="{9C16F612-DC66-47E1-936E-CE38389E0EE3}" type="pres">
      <dgm:prSet presAssocID="{ED1D7811-5F18-4018-BDE5-8371B8291E9D}" presName="level3hierChild" presStyleCnt="0"/>
      <dgm:spPr/>
    </dgm:pt>
    <dgm:pt modelId="{99CE8774-E6B3-4613-9924-ADCC1BB78DB8}" type="pres">
      <dgm:prSet presAssocID="{D86827EE-080F-4595-9641-BE6844990DC2}" presName="conn2-1" presStyleLbl="parChTrans1D2" presStyleIdx="2" presStyleCnt="3"/>
      <dgm:spPr/>
    </dgm:pt>
    <dgm:pt modelId="{CB231A7F-A7B1-442C-8B4D-6999A1FC6742}" type="pres">
      <dgm:prSet presAssocID="{D86827EE-080F-4595-9641-BE6844990DC2}" presName="connTx" presStyleLbl="parChTrans1D2" presStyleIdx="2" presStyleCnt="3"/>
      <dgm:spPr/>
    </dgm:pt>
    <dgm:pt modelId="{9613A053-3137-4AAB-92E8-C16786CD1295}" type="pres">
      <dgm:prSet presAssocID="{25E415F9-93D9-47F9-95F2-908399189ED2}" presName="root2" presStyleCnt="0"/>
      <dgm:spPr/>
    </dgm:pt>
    <dgm:pt modelId="{8C704009-D432-4ECF-80E3-D70A9F7CBC02}" type="pres">
      <dgm:prSet presAssocID="{25E415F9-93D9-47F9-95F2-908399189ED2}" presName="LevelTwoTextNode" presStyleLbl="node2" presStyleIdx="2" presStyleCnt="3">
        <dgm:presLayoutVars>
          <dgm:chPref val="3"/>
        </dgm:presLayoutVars>
      </dgm:prSet>
      <dgm:spPr/>
    </dgm:pt>
    <dgm:pt modelId="{24C56DCC-6483-4F7A-878D-F9925EBF620F}" type="pres">
      <dgm:prSet presAssocID="{25E415F9-93D9-47F9-95F2-908399189ED2}" presName="level3hierChild" presStyleCnt="0"/>
      <dgm:spPr/>
    </dgm:pt>
  </dgm:ptLst>
  <dgm:cxnLst>
    <dgm:cxn modelId="{906F0C06-2F91-4668-93CE-BE2B7EC9573C}" srcId="{D479FDF7-E87A-4558-8D5C-56AC062BDA13}" destId="{5F9CC745-161F-4B97-9FB1-AD8D1922C3AC}" srcOrd="0" destOrd="0" parTransId="{417FE9E8-8890-433F-A427-B1E3391CAD42}" sibTransId="{7B4D6045-EB3D-4124-A405-CAF2E51C1767}"/>
    <dgm:cxn modelId="{F2928C11-AE93-4C21-9F0F-2584464E5349}" type="presOf" srcId="{D479FDF7-E87A-4558-8D5C-56AC062BDA13}" destId="{BE649648-8C41-4E47-9392-F302199FB90B}" srcOrd="0" destOrd="0" presId="urn:microsoft.com/office/officeart/2008/layout/HorizontalMultiLevelHierarchy"/>
    <dgm:cxn modelId="{C6D98429-1512-44DA-9FF3-214CC6AEB664}" type="presOf" srcId="{25E415F9-93D9-47F9-95F2-908399189ED2}" destId="{8C704009-D432-4ECF-80E3-D70A9F7CBC02}" srcOrd="0" destOrd="0" presId="urn:microsoft.com/office/officeart/2008/layout/HorizontalMultiLevelHierarchy"/>
    <dgm:cxn modelId="{B4486461-9E99-4920-9D44-9EFF6E11241A}" type="presOf" srcId="{D2E0D002-08DD-4FD7-8B7D-3F8E847C1921}" destId="{35285896-B98E-4BA2-ADC4-3A76086668EC}" srcOrd="0" destOrd="0" presId="urn:microsoft.com/office/officeart/2008/layout/HorizontalMultiLevelHierarchy"/>
    <dgm:cxn modelId="{5B9BA34C-1B9A-4B79-8C55-D8D7A533DD3C}" type="presOf" srcId="{417FE9E8-8890-433F-A427-B1E3391CAD42}" destId="{07A660D0-CF45-4DB1-BFF7-381E655B5848}" srcOrd="1" destOrd="0" presId="urn:microsoft.com/office/officeart/2008/layout/HorizontalMultiLevelHierarchy"/>
    <dgm:cxn modelId="{67AF4651-4F62-413B-95A6-031860E880E0}" type="presOf" srcId="{5F9CC745-161F-4B97-9FB1-AD8D1922C3AC}" destId="{E5B09BAB-FCB9-4948-B810-AB9540316FE7}" srcOrd="0" destOrd="0" presId="urn:microsoft.com/office/officeart/2008/layout/HorizontalMultiLevelHierarchy"/>
    <dgm:cxn modelId="{16280193-BEE8-47CE-87F5-CE7A47497CEE}" type="presOf" srcId="{D2E0D002-08DD-4FD7-8B7D-3F8E847C1921}" destId="{A27D3F33-524B-4BB5-B144-64A2D06D8F07}" srcOrd="1" destOrd="0" presId="urn:microsoft.com/office/officeart/2008/layout/HorizontalMultiLevelHierarchy"/>
    <dgm:cxn modelId="{81D0CD9C-7D8B-4BF3-A787-61C3DA24FBAE}" srcId="{D479FDF7-E87A-4558-8D5C-56AC062BDA13}" destId="{ED1D7811-5F18-4018-BDE5-8371B8291E9D}" srcOrd="1" destOrd="0" parTransId="{D2E0D002-08DD-4FD7-8B7D-3F8E847C1921}" sibTransId="{3A733CD6-6E2F-420E-A436-1748B34D9047}"/>
    <dgm:cxn modelId="{6EE3BEC4-467A-4346-8708-852517F631AE}" type="presOf" srcId="{ED1D7811-5F18-4018-BDE5-8371B8291E9D}" destId="{6B55DEC3-F178-492D-838C-911B95054F6B}" srcOrd="0" destOrd="0" presId="urn:microsoft.com/office/officeart/2008/layout/HorizontalMultiLevelHierarchy"/>
    <dgm:cxn modelId="{92B9A0DF-566D-48B1-BE19-AA7A30E862A9}" type="presOf" srcId="{33F65378-3742-4999-A5F7-1536FF7F3DF7}" destId="{69AFF9BF-50F7-481E-A770-20A985D070A0}" srcOrd="0" destOrd="0" presId="urn:microsoft.com/office/officeart/2008/layout/HorizontalMultiLevelHierarchy"/>
    <dgm:cxn modelId="{59A78AE6-D463-403D-A920-60675D951544}" srcId="{33F65378-3742-4999-A5F7-1536FF7F3DF7}" destId="{D479FDF7-E87A-4558-8D5C-56AC062BDA13}" srcOrd="0" destOrd="0" parTransId="{C7380630-8E14-49ED-9E9E-5596487A1B9D}" sibTransId="{81469A75-33AB-422C-A9BC-421DD082B614}"/>
    <dgm:cxn modelId="{44147CE8-D248-4321-ABF6-D02099CEE320}" srcId="{D479FDF7-E87A-4558-8D5C-56AC062BDA13}" destId="{25E415F9-93D9-47F9-95F2-908399189ED2}" srcOrd="2" destOrd="0" parTransId="{D86827EE-080F-4595-9641-BE6844990DC2}" sibTransId="{FD5146F9-CB37-479D-B8C5-3436036D57B6}"/>
    <dgm:cxn modelId="{4ADF2FEC-EC29-492B-9C77-643C87F07665}" type="presOf" srcId="{D86827EE-080F-4595-9641-BE6844990DC2}" destId="{99CE8774-E6B3-4613-9924-ADCC1BB78DB8}" srcOrd="0" destOrd="0" presId="urn:microsoft.com/office/officeart/2008/layout/HorizontalMultiLevelHierarchy"/>
    <dgm:cxn modelId="{9DF0A7F9-4DA4-4895-A08D-DDE402626498}" type="presOf" srcId="{D86827EE-080F-4595-9641-BE6844990DC2}" destId="{CB231A7F-A7B1-442C-8B4D-6999A1FC6742}" srcOrd="1" destOrd="0" presId="urn:microsoft.com/office/officeart/2008/layout/HorizontalMultiLevelHierarchy"/>
    <dgm:cxn modelId="{ADDC92FF-B49D-47AA-94C7-3A7CF302ADD5}" type="presOf" srcId="{417FE9E8-8890-433F-A427-B1E3391CAD42}" destId="{A8BA3B18-DE09-4EB6-83B9-B963B99A2ACB}" srcOrd="0" destOrd="0" presId="urn:microsoft.com/office/officeart/2008/layout/HorizontalMultiLevelHierarchy"/>
    <dgm:cxn modelId="{2E2D0731-468E-42A2-A88F-CAA436BCC741}" type="presParOf" srcId="{69AFF9BF-50F7-481E-A770-20A985D070A0}" destId="{96CBC135-D4D0-44BD-B169-70F47F660D32}" srcOrd="0" destOrd="0" presId="urn:microsoft.com/office/officeart/2008/layout/HorizontalMultiLevelHierarchy"/>
    <dgm:cxn modelId="{AF923479-5FAA-4376-B865-E41B3DD0B064}" type="presParOf" srcId="{96CBC135-D4D0-44BD-B169-70F47F660D32}" destId="{BE649648-8C41-4E47-9392-F302199FB90B}" srcOrd="0" destOrd="0" presId="urn:microsoft.com/office/officeart/2008/layout/HorizontalMultiLevelHierarchy"/>
    <dgm:cxn modelId="{C6F5464C-E611-4734-8E20-8C2C86383C91}" type="presParOf" srcId="{96CBC135-D4D0-44BD-B169-70F47F660D32}" destId="{A08F2A7E-0E7A-4B73-AC76-DD0F2FC81EF4}" srcOrd="1" destOrd="0" presId="urn:microsoft.com/office/officeart/2008/layout/HorizontalMultiLevelHierarchy"/>
    <dgm:cxn modelId="{E1CDE1FA-D514-4D14-BBE4-21E6B5D83747}" type="presParOf" srcId="{A08F2A7E-0E7A-4B73-AC76-DD0F2FC81EF4}" destId="{A8BA3B18-DE09-4EB6-83B9-B963B99A2ACB}" srcOrd="0" destOrd="0" presId="urn:microsoft.com/office/officeart/2008/layout/HorizontalMultiLevelHierarchy"/>
    <dgm:cxn modelId="{5FAFB3E3-1B19-4CAD-9CB8-FFE6F8572104}" type="presParOf" srcId="{A8BA3B18-DE09-4EB6-83B9-B963B99A2ACB}" destId="{07A660D0-CF45-4DB1-BFF7-381E655B5848}" srcOrd="0" destOrd="0" presId="urn:microsoft.com/office/officeart/2008/layout/HorizontalMultiLevelHierarchy"/>
    <dgm:cxn modelId="{77D8ED06-08BD-4130-80F8-EA6868366FAD}" type="presParOf" srcId="{A08F2A7E-0E7A-4B73-AC76-DD0F2FC81EF4}" destId="{F4E87493-24F9-41E6-AF21-AD9D92CD972F}" srcOrd="1" destOrd="0" presId="urn:microsoft.com/office/officeart/2008/layout/HorizontalMultiLevelHierarchy"/>
    <dgm:cxn modelId="{5B05FE91-BA24-4CB4-9CA7-751BBC1E8DA5}" type="presParOf" srcId="{F4E87493-24F9-41E6-AF21-AD9D92CD972F}" destId="{E5B09BAB-FCB9-4948-B810-AB9540316FE7}" srcOrd="0" destOrd="0" presId="urn:microsoft.com/office/officeart/2008/layout/HorizontalMultiLevelHierarchy"/>
    <dgm:cxn modelId="{4B410F13-3511-409E-90D0-84FCE1D72683}" type="presParOf" srcId="{F4E87493-24F9-41E6-AF21-AD9D92CD972F}" destId="{C0B5506C-3BEE-4307-B9B8-9F98B40A8AF5}" srcOrd="1" destOrd="0" presId="urn:microsoft.com/office/officeart/2008/layout/HorizontalMultiLevelHierarchy"/>
    <dgm:cxn modelId="{B5018DF2-CB27-4CA8-BC31-4164C2A19F00}" type="presParOf" srcId="{A08F2A7E-0E7A-4B73-AC76-DD0F2FC81EF4}" destId="{35285896-B98E-4BA2-ADC4-3A76086668EC}" srcOrd="2" destOrd="0" presId="urn:microsoft.com/office/officeart/2008/layout/HorizontalMultiLevelHierarchy"/>
    <dgm:cxn modelId="{4FF2B482-952F-4561-98A7-DE8BC5E8D580}" type="presParOf" srcId="{35285896-B98E-4BA2-ADC4-3A76086668EC}" destId="{A27D3F33-524B-4BB5-B144-64A2D06D8F07}" srcOrd="0" destOrd="0" presId="urn:microsoft.com/office/officeart/2008/layout/HorizontalMultiLevelHierarchy"/>
    <dgm:cxn modelId="{57683B62-E75D-4AFA-A306-CE43A7F6C8CB}" type="presParOf" srcId="{A08F2A7E-0E7A-4B73-AC76-DD0F2FC81EF4}" destId="{92C8BBEA-BA54-42E4-A505-D83EBE2D0D73}" srcOrd="3" destOrd="0" presId="urn:microsoft.com/office/officeart/2008/layout/HorizontalMultiLevelHierarchy"/>
    <dgm:cxn modelId="{2CAD6972-8708-4B9D-B933-1631061D7FAD}" type="presParOf" srcId="{92C8BBEA-BA54-42E4-A505-D83EBE2D0D73}" destId="{6B55DEC3-F178-492D-838C-911B95054F6B}" srcOrd="0" destOrd="0" presId="urn:microsoft.com/office/officeart/2008/layout/HorizontalMultiLevelHierarchy"/>
    <dgm:cxn modelId="{DCD7256E-7479-455D-8B5E-A4DBE0E7955B}" type="presParOf" srcId="{92C8BBEA-BA54-42E4-A505-D83EBE2D0D73}" destId="{9C16F612-DC66-47E1-936E-CE38389E0EE3}" srcOrd="1" destOrd="0" presId="urn:microsoft.com/office/officeart/2008/layout/HorizontalMultiLevelHierarchy"/>
    <dgm:cxn modelId="{E8B011D7-72B3-4FF2-A6FA-D9D933BD874A}" type="presParOf" srcId="{A08F2A7E-0E7A-4B73-AC76-DD0F2FC81EF4}" destId="{99CE8774-E6B3-4613-9924-ADCC1BB78DB8}" srcOrd="4" destOrd="0" presId="urn:microsoft.com/office/officeart/2008/layout/HorizontalMultiLevelHierarchy"/>
    <dgm:cxn modelId="{38981744-E6AA-4D78-92CF-D83560227137}" type="presParOf" srcId="{99CE8774-E6B3-4613-9924-ADCC1BB78DB8}" destId="{CB231A7F-A7B1-442C-8B4D-6999A1FC6742}" srcOrd="0" destOrd="0" presId="urn:microsoft.com/office/officeart/2008/layout/HorizontalMultiLevelHierarchy"/>
    <dgm:cxn modelId="{877C4287-60D6-4361-A70E-35642A28056F}" type="presParOf" srcId="{A08F2A7E-0E7A-4B73-AC76-DD0F2FC81EF4}" destId="{9613A053-3137-4AAB-92E8-C16786CD1295}" srcOrd="5" destOrd="0" presId="urn:microsoft.com/office/officeart/2008/layout/HorizontalMultiLevelHierarchy"/>
    <dgm:cxn modelId="{1EBE2091-88FD-4B45-AC65-7689C0B89A41}" type="presParOf" srcId="{9613A053-3137-4AAB-92E8-C16786CD1295}" destId="{8C704009-D432-4ECF-80E3-D70A9F7CBC02}" srcOrd="0" destOrd="0" presId="urn:microsoft.com/office/officeart/2008/layout/HorizontalMultiLevelHierarchy"/>
    <dgm:cxn modelId="{07808D6A-B243-4C10-9E59-C0C4F05CB656}" type="presParOf" srcId="{9613A053-3137-4AAB-92E8-C16786CD1295}" destId="{24C56DCC-6483-4F7A-878D-F9925EBF620F}"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6D9115-CFA3-4872-BC8E-55627F979719}"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en-GB"/>
        </a:p>
      </dgm:t>
    </dgm:pt>
    <dgm:pt modelId="{7430E7D5-71AA-422C-A185-9E22A286251B}">
      <dgm:prSet phldrT="[Text]"/>
      <dgm:spPr/>
      <dgm:t>
        <a:bodyPr/>
        <a:lstStyle/>
        <a:p>
          <a:r>
            <a:rPr lang="en-GB" dirty="0"/>
            <a:t>Initial Phase</a:t>
          </a:r>
        </a:p>
      </dgm:t>
    </dgm:pt>
    <dgm:pt modelId="{8669CE40-E1E7-475A-85DA-78BAE170CC55}" type="parTrans" cxnId="{51F3D4EE-C1C0-4DA5-9224-33E88C011A8C}">
      <dgm:prSet/>
      <dgm:spPr/>
      <dgm:t>
        <a:bodyPr/>
        <a:lstStyle/>
        <a:p>
          <a:endParaRPr lang="en-GB"/>
        </a:p>
      </dgm:t>
    </dgm:pt>
    <dgm:pt modelId="{08410C8B-CB95-43FA-A02A-1A8D571643E6}" type="sibTrans" cxnId="{51F3D4EE-C1C0-4DA5-9224-33E88C011A8C}">
      <dgm:prSet/>
      <dgm:spPr/>
      <dgm:t>
        <a:bodyPr/>
        <a:lstStyle/>
        <a:p>
          <a:endParaRPr lang="en-GB"/>
        </a:p>
      </dgm:t>
    </dgm:pt>
    <dgm:pt modelId="{D6EE0D51-8D5E-4FEB-8107-57454E5C02AF}">
      <dgm:prSet phldrT="[Text]"/>
      <dgm:spPr/>
      <dgm:t>
        <a:bodyPr/>
        <a:lstStyle/>
        <a:p>
          <a:r>
            <a:rPr lang="en-GB" dirty="0"/>
            <a:t>Delivery of classroom capacity for initial on-site occupations and future proofed communal facilities e.g. sports facilities, assembly halls. </a:t>
          </a:r>
        </a:p>
      </dgm:t>
    </dgm:pt>
    <dgm:pt modelId="{D2AC4901-16D4-493A-90BD-8AB5263D2F20}" type="parTrans" cxnId="{81C9B4F4-2A62-4A51-B015-EDD95B21FDA0}">
      <dgm:prSet/>
      <dgm:spPr/>
      <dgm:t>
        <a:bodyPr/>
        <a:lstStyle/>
        <a:p>
          <a:endParaRPr lang="en-GB"/>
        </a:p>
      </dgm:t>
    </dgm:pt>
    <dgm:pt modelId="{58FD4EA3-B148-49D5-A6CE-F0E7419C2F54}" type="sibTrans" cxnId="{81C9B4F4-2A62-4A51-B015-EDD95B21FDA0}">
      <dgm:prSet/>
      <dgm:spPr/>
      <dgm:t>
        <a:bodyPr/>
        <a:lstStyle/>
        <a:p>
          <a:endParaRPr lang="en-GB"/>
        </a:p>
      </dgm:t>
    </dgm:pt>
    <dgm:pt modelId="{64A3D2FF-0E7C-411C-891F-C2666D0DCC10}">
      <dgm:prSet phldrT="[Text]"/>
      <dgm:spPr/>
      <dgm:t>
        <a:bodyPr/>
        <a:lstStyle/>
        <a:p>
          <a:r>
            <a:rPr lang="en-GB" dirty="0"/>
            <a:t>Land safeguarded for school’s expansion in later phases, as the wider development is built-out and occupied. </a:t>
          </a:r>
        </a:p>
      </dgm:t>
    </dgm:pt>
    <dgm:pt modelId="{AAD7B01E-7865-4F5B-8404-93B301F64517}" type="parTrans" cxnId="{9296FEA0-2492-4AD7-AEB9-906E87286354}">
      <dgm:prSet/>
      <dgm:spPr/>
      <dgm:t>
        <a:bodyPr/>
        <a:lstStyle/>
        <a:p>
          <a:endParaRPr lang="en-GB"/>
        </a:p>
      </dgm:t>
    </dgm:pt>
    <dgm:pt modelId="{07F4E9B0-FCC9-403F-ADDF-01AEECE441C0}" type="sibTrans" cxnId="{9296FEA0-2492-4AD7-AEB9-906E87286354}">
      <dgm:prSet/>
      <dgm:spPr/>
      <dgm:t>
        <a:bodyPr/>
        <a:lstStyle/>
        <a:p>
          <a:endParaRPr lang="en-GB"/>
        </a:p>
      </dgm:t>
    </dgm:pt>
    <dgm:pt modelId="{A40C8B58-FFBA-4699-9029-A33F27D223BE}">
      <dgm:prSet phldrT="[Text]"/>
      <dgm:spPr/>
      <dgm:t>
        <a:bodyPr/>
        <a:lstStyle/>
        <a:p>
          <a:r>
            <a:rPr lang="en-GB" dirty="0"/>
            <a:t>Later Phases</a:t>
          </a:r>
        </a:p>
      </dgm:t>
    </dgm:pt>
    <dgm:pt modelId="{D2A0083E-53B1-4EC6-9278-B377097742FB}" type="parTrans" cxnId="{13484C97-0BA5-4BB3-AFF1-2E5F34E5FA4B}">
      <dgm:prSet/>
      <dgm:spPr/>
      <dgm:t>
        <a:bodyPr/>
        <a:lstStyle/>
        <a:p>
          <a:endParaRPr lang="en-GB"/>
        </a:p>
      </dgm:t>
    </dgm:pt>
    <dgm:pt modelId="{45DCE7F4-FDC7-440F-A839-640C1DBDDF5D}" type="sibTrans" cxnId="{13484C97-0BA5-4BB3-AFF1-2E5F34E5FA4B}">
      <dgm:prSet/>
      <dgm:spPr/>
      <dgm:t>
        <a:bodyPr/>
        <a:lstStyle/>
        <a:p>
          <a:endParaRPr lang="en-GB"/>
        </a:p>
      </dgm:t>
    </dgm:pt>
    <dgm:pt modelId="{8AF9A047-DA9D-495B-BE63-CE1B706320D8}">
      <dgm:prSet phldrT="[Text]"/>
      <dgm:spPr/>
      <dgm:t>
        <a:bodyPr/>
        <a:lstStyle/>
        <a:p>
          <a:r>
            <a:rPr lang="en-GB" dirty="0"/>
            <a:t>Phased delivery of additional classroom capacity to reflect the build-out and occupation of the wider development. </a:t>
          </a:r>
        </a:p>
      </dgm:t>
    </dgm:pt>
    <dgm:pt modelId="{9670232F-7D79-491B-A940-1E22D8D496BF}" type="parTrans" cxnId="{620724BB-8615-495C-84A8-2165DC57F57C}">
      <dgm:prSet/>
      <dgm:spPr/>
      <dgm:t>
        <a:bodyPr/>
        <a:lstStyle/>
        <a:p>
          <a:endParaRPr lang="en-GB"/>
        </a:p>
      </dgm:t>
    </dgm:pt>
    <dgm:pt modelId="{D785CF3A-F3BD-4CFB-98BD-98FC48AF72E0}" type="sibTrans" cxnId="{620724BB-8615-495C-84A8-2165DC57F57C}">
      <dgm:prSet/>
      <dgm:spPr/>
      <dgm:t>
        <a:bodyPr/>
        <a:lstStyle/>
        <a:p>
          <a:endParaRPr lang="en-GB"/>
        </a:p>
      </dgm:t>
    </dgm:pt>
    <dgm:pt modelId="{95A53F63-ADE2-428A-AF64-DDF15798EDD7}" type="pres">
      <dgm:prSet presAssocID="{A76D9115-CFA3-4872-BC8E-55627F979719}" presName="linearFlow" presStyleCnt="0">
        <dgm:presLayoutVars>
          <dgm:dir/>
          <dgm:animLvl val="lvl"/>
          <dgm:resizeHandles val="exact"/>
        </dgm:presLayoutVars>
      </dgm:prSet>
      <dgm:spPr/>
    </dgm:pt>
    <dgm:pt modelId="{0BE155E4-D342-4577-B50F-2D663A4FB385}" type="pres">
      <dgm:prSet presAssocID="{7430E7D5-71AA-422C-A185-9E22A286251B}" presName="composite" presStyleCnt="0"/>
      <dgm:spPr/>
    </dgm:pt>
    <dgm:pt modelId="{D98415AA-9D6C-4258-90FC-7FBA21CE8AE3}" type="pres">
      <dgm:prSet presAssocID="{7430E7D5-71AA-422C-A185-9E22A286251B}" presName="parentText" presStyleLbl="alignNode1" presStyleIdx="0" presStyleCnt="2">
        <dgm:presLayoutVars>
          <dgm:chMax val="1"/>
          <dgm:bulletEnabled val="1"/>
        </dgm:presLayoutVars>
      </dgm:prSet>
      <dgm:spPr/>
    </dgm:pt>
    <dgm:pt modelId="{C89CEC7F-C235-4463-AFD2-CF6E7884595D}" type="pres">
      <dgm:prSet presAssocID="{7430E7D5-71AA-422C-A185-9E22A286251B}" presName="descendantText" presStyleLbl="alignAcc1" presStyleIdx="0" presStyleCnt="2">
        <dgm:presLayoutVars>
          <dgm:bulletEnabled val="1"/>
        </dgm:presLayoutVars>
      </dgm:prSet>
      <dgm:spPr/>
    </dgm:pt>
    <dgm:pt modelId="{600B3B1A-967E-457C-B9E6-88055D22A81D}" type="pres">
      <dgm:prSet presAssocID="{08410C8B-CB95-43FA-A02A-1A8D571643E6}" presName="sp" presStyleCnt="0"/>
      <dgm:spPr/>
    </dgm:pt>
    <dgm:pt modelId="{BAE95B96-972A-4D34-85C3-464B30CD33D1}" type="pres">
      <dgm:prSet presAssocID="{A40C8B58-FFBA-4699-9029-A33F27D223BE}" presName="composite" presStyleCnt="0"/>
      <dgm:spPr/>
    </dgm:pt>
    <dgm:pt modelId="{68A8F05A-5520-40A1-95D8-5D44176AF1BA}" type="pres">
      <dgm:prSet presAssocID="{A40C8B58-FFBA-4699-9029-A33F27D223BE}" presName="parentText" presStyleLbl="alignNode1" presStyleIdx="1" presStyleCnt="2">
        <dgm:presLayoutVars>
          <dgm:chMax val="1"/>
          <dgm:bulletEnabled val="1"/>
        </dgm:presLayoutVars>
      </dgm:prSet>
      <dgm:spPr/>
    </dgm:pt>
    <dgm:pt modelId="{B5FF89D9-CA12-4E47-B4D0-0B2496345FAB}" type="pres">
      <dgm:prSet presAssocID="{A40C8B58-FFBA-4699-9029-A33F27D223BE}" presName="descendantText" presStyleLbl="alignAcc1" presStyleIdx="1" presStyleCnt="2">
        <dgm:presLayoutVars>
          <dgm:bulletEnabled val="1"/>
        </dgm:presLayoutVars>
      </dgm:prSet>
      <dgm:spPr/>
    </dgm:pt>
  </dgm:ptLst>
  <dgm:cxnLst>
    <dgm:cxn modelId="{73122740-D8CA-40C7-BA85-38F296BED270}" type="presOf" srcId="{A40C8B58-FFBA-4699-9029-A33F27D223BE}" destId="{68A8F05A-5520-40A1-95D8-5D44176AF1BA}" srcOrd="0" destOrd="0" presId="urn:microsoft.com/office/officeart/2005/8/layout/chevron2"/>
    <dgm:cxn modelId="{13484C97-0BA5-4BB3-AFF1-2E5F34E5FA4B}" srcId="{A76D9115-CFA3-4872-BC8E-55627F979719}" destId="{A40C8B58-FFBA-4699-9029-A33F27D223BE}" srcOrd="1" destOrd="0" parTransId="{D2A0083E-53B1-4EC6-9278-B377097742FB}" sibTransId="{45DCE7F4-FDC7-440F-A839-640C1DBDDF5D}"/>
    <dgm:cxn modelId="{9296FEA0-2492-4AD7-AEB9-906E87286354}" srcId="{7430E7D5-71AA-422C-A185-9E22A286251B}" destId="{64A3D2FF-0E7C-411C-891F-C2666D0DCC10}" srcOrd="1" destOrd="0" parTransId="{AAD7B01E-7865-4F5B-8404-93B301F64517}" sibTransId="{07F4E9B0-FCC9-403F-ADDF-01AEECE441C0}"/>
    <dgm:cxn modelId="{00B798A6-112E-46A3-A83D-F00226A7CA21}" type="presOf" srcId="{64A3D2FF-0E7C-411C-891F-C2666D0DCC10}" destId="{C89CEC7F-C235-4463-AFD2-CF6E7884595D}" srcOrd="0" destOrd="1" presId="urn:microsoft.com/office/officeart/2005/8/layout/chevron2"/>
    <dgm:cxn modelId="{E4DE58AB-EB60-4B73-A096-74E0EBFEE5F6}" type="presOf" srcId="{8AF9A047-DA9D-495B-BE63-CE1B706320D8}" destId="{B5FF89D9-CA12-4E47-B4D0-0B2496345FAB}" srcOrd="0" destOrd="0" presId="urn:microsoft.com/office/officeart/2005/8/layout/chevron2"/>
    <dgm:cxn modelId="{8BEC59B3-0AE7-483F-AB5B-F5C06E31DB00}" type="presOf" srcId="{A76D9115-CFA3-4872-BC8E-55627F979719}" destId="{95A53F63-ADE2-428A-AF64-DDF15798EDD7}" srcOrd="0" destOrd="0" presId="urn:microsoft.com/office/officeart/2005/8/layout/chevron2"/>
    <dgm:cxn modelId="{620724BB-8615-495C-84A8-2165DC57F57C}" srcId="{A40C8B58-FFBA-4699-9029-A33F27D223BE}" destId="{8AF9A047-DA9D-495B-BE63-CE1B706320D8}" srcOrd="0" destOrd="0" parTransId="{9670232F-7D79-491B-A940-1E22D8D496BF}" sibTransId="{D785CF3A-F3BD-4CFB-98BD-98FC48AF72E0}"/>
    <dgm:cxn modelId="{F13889BF-4D5C-4F25-8015-AB42BBD3DE46}" type="presOf" srcId="{D6EE0D51-8D5E-4FEB-8107-57454E5C02AF}" destId="{C89CEC7F-C235-4463-AFD2-CF6E7884595D}" srcOrd="0" destOrd="0" presId="urn:microsoft.com/office/officeart/2005/8/layout/chevron2"/>
    <dgm:cxn modelId="{51F3D4EE-C1C0-4DA5-9224-33E88C011A8C}" srcId="{A76D9115-CFA3-4872-BC8E-55627F979719}" destId="{7430E7D5-71AA-422C-A185-9E22A286251B}" srcOrd="0" destOrd="0" parTransId="{8669CE40-E1E7-475A-85DA-78BAE170CC55}" sibTransId="{08410C8B-CB95-43FA-A02A-1A8D571643E6}"/>
    <dgm:cxn modelId="{922A7BF2-01D6-4B39-9CE9-A3A1E234AC3E}" type="presOf" srcId="{7430E7D5-71AA-422C-A185-9E22A286251B}" destId="{D98415AA-9D6C-4258-90FC-7FBA21CE8AE3}" srcOrd="0" destOrd="0" presId="urn:microsoft.com/office/officeart/2005/8/layout/chevron2"/>
    <dgm:cxn modelId="{81C9B4F4-2A62-4A51-B015-EDD95B21FDA0}" srcId="{7430E7D5-71AA-422C-A185-9E22A286251B}" destId="{D6EE0D51-8D5E-4FEB-8107-57454E5C02AF}" srcOrd="0" destOrd="0" parTransId="{D2AC4901-16D4-493A-90BD-8AB5263D2F20}" sibTransId="{58FD4EA3-B148-49D5-A6CE-F0E7419C2F54}"/>
    <dgm:cxn modelId="{3769C129-32CD-4681-A15D-1C1FCAAD7D06}" type="presParOf" srcId="{95A53F63-ADE2-428A-AF64-DDF15798EDD7}" destId="{0BE155E4-D342-4577-B50F-2D663A4FB385}" srcOrd="0" destOrd="0" presId="urn:microsoft.com/office/officeart/2005/8/layout/chevron2"/>
    <dgm:cxn modelId="{D5BB5CF0-ACAA-45B1-A4BD-37DB6D97FD34}" type="presParOf" srcId="{0BE155E4-D342-4577-B50F-2D663A4FB385}" destId="{D98415AA-9D6C-4258-90FC-7FBA21CE8AE3}" srcOrd="0" destOrd="0" presId="urn:microsoft.com/office/officeart/2005/8/layout/chevron2"/>
    <dgm:cxn modelId="{8A670C85-FE57-40BB-BC2C-17FDD231DCC8}" type="presParOf" srcId="{0BE155E4-D342-4577-B50F-2D663A4FB385}" destId="{C89CEC7F-C235-4463-AFD2-CF6E7884595D}" srcOrd="1" destOrd="0" presId="urn:microsoft.com/office/officeart/2005/8/layout/chevron2"/>
    <dgm:cxn modelId="{C7186403-1EC7-40A8-97F5-4B855F82B9E1}" type="presParOf" srcId="{95A53F63-ADE2-428A-AF64-DDF15798EDD7}" destId="{600B3B1A-967E-457C-B9E6-88055D22A81D}" srcOrd="1" destOrd="0" presId="urn:microsoft.com/office/officeart/2005/8/layout/chevron2"/>
    <dgm:cxn modelId="{DF06B445-BCBF-4BF4-AEE8-096DAD0B1EC1}" type="presParOf" srcId="{95A53F63-ADE2-428A-AF64-DDF15798EDD7}" destId="{BAE95B96-972A-4D34-85C3-464B30CD33D1}" srcOrd="2" destOrd="0" presId="urn:microsoft.com/office/officeart/2005/8/layout/chevron2"/>
    <dgm:cxn modelId="{19BF2426-9CFB-4693-B432-AAA5A573F0DF}" type="presParOf" srcId="{BAE95B96-972A-4D34-85C3-464B30CD33D1}" destId="{68A8F05A-5520-40A1-95D8-5D44176AF1BA}" srcOrd="0" destOrd="0" presId="urn:microsoft.com/office/officeart/2005/8/layout/chevron2"/>
    <dgm:cxn modelId="{139543DD-19FC-456D-9E50-F72A5F83E4AD}" type="presParOf" srcId="{BAE95B96-972A-4D34-85C3-464B30CD33D1}" destId="{B5FF89D9-CA12-4E47-B4D0-0B2496345FA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76D9115-CFA3-4872-BC8E-55627F979719}"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en-GB"/>
        </a:p>
      </dgm:t>
    </dgm:pt>
    <dgm:pt modelId="{7430E7D5-71AA-422C-A185-9E22A286251B}">
      <dgm:prSet phldrT="[Text]"/>
      <dgm:spPr/>
      <dgm:t>
        <a:bodyPr/>
        <a:lstStyle/>
        <a:p>
          <a:r>
            <a:rPr lang="en-GB" dirty="0"/>
            <a:t>Initial Phase</a:t>
          </a:r>
        </a:p>
      </dgm:t>
    </dgm:pt>
    <dgm:pt modelId="{8669CE40-E1E7-475A-85DA-78BAE170CC55}" type="parTrans" cxnId="{51F3D4EE-C1C0-4DA5-9224-33E88C011A8C}">
      <dgm:prSet/>
      <dgm:spPr/>
      <dgm:t>
        <a:bodyPr/>
        <a:lstStyle/>
        <a:p>
          <a:endParaRPr lang="en-GB"/>
        </a:p>
      </dgm:t>
    </dgm:pt>
    <dgm:pt modelId="{08410C8B-CB95-43FA-A02A-1A8D571643E6}" type="sibTrans" cxnId="{51F3D4EE-C1C0-4DA5-9224-33E88C011A8C}">
      <dgm:prSet/>
      <dgm:spPr/>
      <dgm:t>
        <a:bodyPr/>
        <a:lstStyle/>
        <a:p>
          <a:endParaRPr lang="en-GB"/>
        </a:p>
      </dgm:t>
    </dgm:pt>
    <dgm:pt modelId="{D6EE0D51-8D5E-4FEB-8107-57454E5C02AF}">
      <dgm:prSet phldrT="[Text]"/>
      <dgm:spPr/>
      <dgm:t>
        <a:bodyPr/>
        <a:lstStyle/>
        <a:p>
          <a:r>
            <a:rPr lang="en-GB" dirty="0"/>
            <a:t>Delivery of classroom capacity for initial on-site occupations and future proofed communal facilities e.g. sports facilities, assembly halls. </a:t>
          </a:r>
        </a:p>
      </dgm:t>
    </dgm:pt>
    <dgm:pt modelId="{D2AC4901-16D4-493A-90BD-8AB5263D2F20}" type="parTrans" cxnId="{81C9B4F4-2A62-4A51-B015-EDD95B21FDA0}">
      <dgm:prSet/>
      <dgm:spPr/>
      <dgm:t>
        <a:bodyPr/>
        <a:lstStyle/>
        <a:p>
          <a:endParaRPr lang="en-GB"/>
        </a:p>
      </dgm:t>
    </dgm:pt>
    <dgm:pt modelId="{58FD4EA3-B148-49D5-A6CE-F0E7419C2F54}" type="sibTrans" cxnId="{81C9B4F4-2A62-4A51-B015-EDD95B21FDA0}">
      <dgm:prSet/>
      <dgm:spPr/>
      <dgm:t>
        <a:bodyPr/>
        <a:lstStyle/>
        <a:p>
          <a:endParaRPr lang="en-GB"/>
        </a:p>
      </dgm:t>
    </dgm:pt>
    <dgm:pt modelId="{64A3D2FF-0E7C-411C-891F-C2666D0DCC10}">
      <dgm:prSet phldrT="[Text]"/>
      <dgm:spPr/>
      <dgm:t>
        <a:bodyPr/>
        <a:lstStyle/>
        <a:p>
          <a:r>
            <a:rPr lang="en-GB" dirty="0"/>
            <a:t>Land safeguarded for school’s expansion in later phases, as the wider development is built-out and occupied. </a:t>
          </a:r>
        </a:p>
      </dgm:t>
    </dgm:pt>
    <dgm:pt modelId="{AAD7B01E-7865-4F5B-8404-93B301F64517}" type="parTrans" cxnId="{9296FEA0-2492-4AD7-AEB9-906E87286354}">
      <dgm:prSet/>
      <dgm:spPr/>
      <dgm:t>
        <a:bodyPr/>
        <a:lstStyle/>
        <a:p>
          <a:endParaRPr lang="en-GB"/>
        </a:p>
      </dgm:t>
    </dgm:pt>
    <dgm:pt modelId="{07F4E9B0-FCC9-403F-ADDF-01AEECE441C0}" type="sibTrans" cxnId="{9296FEA0-2492-4AD7-AEB9-906E87286354}">
      <dgm:prSet/>
      <dgm:spPr/>
      <dgm:t>
        <a:bodyPr/>
        <a:lstStyle/>
        <a:p>
          <a:endParaRPr lang="en-GB"/>
        </a:p>
      </dgm:t>
    </dgm:pt>
    <dgm:pt modelId="{A40C8B58-FFBA-4699-9029-A33F27D223BE}">
      <dgm:prSet phldrT="[Text]"/>
      <dgm:spPr/>
      <dgm:t>
        <a:bodyPr/>
        <a:lstStyle/>
        <a:p>
          <a:r>
            <a:rPr lang="en-GB" dirty="0"/>
            <a:t>Later Phases</a:t>
          </a:r>
        </a:p>
      </dgm:t>
    </dgm:pt>
    <dgm:pt modelId="{D2A0083E-53B1-4EC6-9278-B377097742FB}" type="parTrans" cxnId="{13484C97-0BA5-4BB3-AFF1-2E5F34E5FA4B}">
      <dgm:prSet/>
      <dgm:spPr/>
      <dgm:t>
        <a:bodyPr/>
        <a:lstStyle/>
        <a:p>
          <a:endParaRPr lang="en-GB"/>
        </a:p>
      </dgm:t>
    </dgm:pt>
    <dgm:pt modelId="{45DCE7F4-FDC7-440F-A839-640C1DBDDF5D}" type="sibTrans" cxnId="{13484C97-0BA5-4BB3-AFF1-2E5F34E5FA4B}">
      <dgm:prSet/>
      <dgm:spPr/>
      <dgm:t>
        <a:bodyPr/>
        <a:lstStyle/>
        <a:p>
          <a:endParaRPr lang="en-GB"/>
        </a:p>
      </dgm:t>
    </dgm:pt>
    <dgm:pt modelId="{8AF9A047-DA9D-495B-BE63-CE1B706320D8}">
      <dgm:prSet phldrT="[Text]"/>
      <dgm:spPr/>
      <dgm:t>
        <a:bodyPr/>
        <a:lstStyle/>
        <a:p>
          <a:r>
            <a:rPr lang="en-GB" dirty="0"/>
            <a:t>Phased delivery of additional classroom capacity to reflect the build-out and occupation of the wider development. </a:t>
          </a:r>
        </a:p>
      </dgm:t>
    </dgm:pt>
    <dgm:pt modelId="{9670232F-7D79-491B-A940-1E22D8D496BF}" type="parTrans" cxnId="{620724BB-8615-495C-84A8-2165DC57F57C}">
      <dgm:prSet/>
      <dgm:spPr/>
      <dgm:t>
        <a:bodyPr/>
        <a:lstStyle/>
        <a:p>
          <a:endParaRPr lang="en-GB"/>
        </a:p>
      </dgm:t>
    </dgm:pt>
    <dgm:pt modelId="{D785CF3A-F3BD-4CFB-98BD-98FC48AF72E0}" type="sibTrans" cxnId="{620724BB-8615-495C-84A8-2165DC57F57C}">
      <dgm:prSet/>
      <dgm:spPr/>
      <dgm:t>
        <a:bodyPr/>
        <a:lstStyle/>
        <a:p>
          <a:endParaRPr lang="en-GB"/>
        </a:p>
      </dgm:t>
    </dgm:pt>
    <dgm:pt modelId="{95A53F63-ADE2-428A-AF64-DDF15798EDD7}" type="pres">
      <dgm:prSet presAssocID="{A76D9115-CFA3-4872-BC8E-55627F979719}" presName="linearFlow" presStyleCnt="0">
        <dgm:presLayoutVars>
          <dgm:dir/>
          <dgm:animLvl val="lvl"/>
          <dgm:resizeHandles val="exact"/>
        </dgm:presLayoutVars>
      </dgm:prSet>
      <dgm:spPr/>
    </dgm:pt>
    <dgm:pt modelId="{0BE155E4-D342-4577-B50F-2D663A4FB385}" type="pres">
      <dgm:prSet presAssocID="{7430E7D5-71AA-422C-A185-9E22A286251B}" presName="composite" presStyleCnt="0"/>
      <dgm:spPr/>
    </dgm:pt>
    <dgm:pt modelId="{D98415AA-9D6C-4258-90FC-7FBA21CE8AE3}" type="pres">
      <dgm:prSet presAssocID="{7430E7D5-71AA-422C-A185-9E22A286251B}" presName="parentText" presStyleLbl="alignNode1" presStyleIdx="0" presStyleCnt="2">
        <dgm:presLayoutVars>
          <dgm:chMax val="1"/>
          <dgm:bulletEnabled val="1"/>
        </dgm:presLayoutVars>
      </dgm:prSet>
      <dgm:spPr/>
    </dgm:pt>
    <dgm:pt modelId="{C89CEC7F-C235-4463-AFD2-CF6E7884595D}" type="pres">
      <dgm:prSet presAssocID="{7430E7D5-71AA-422C-A185-9E22A286251B}" presName="descendantText" presStyleLbl="alignAcc1" presStyleIdx="0" presStyleCnt="2">
        <dgm:presLayoutVars>
          <dgm:bulletEnabled val="1"/>
        </dgm:presLayoutVars>
      </dgm:prSet>
      <dgm:spPr/>
    </dgm:pt>
    <dgm:pt modelId="{600B3B1A-967E-457C-B9E6-88055D22A81D}" type="pres">
      <dgm:prSet presAssocID="{08410C8B-CB95-43FA-A02A-1A8D571643E6}" presName="sp" presStyleCnt="0"/>
      <dgm:spPr/>
    </dgm:pt>
    <dgm:pt modelId="{BAE95B96-972A-4D34-85C3-464B30CD33D1}" type="pres">
      <dgm:prSet presAssocID="{A40C8B58-FFBA-4699-9029-A33F27D223BE}" presName="composite" presStyleCnt="0"/>
      <dgm:spPr/>
    </dgm:pt>
    <dgm:pt modelId="{68A8F05A-5520-40A1-95D8-5D44176AF1BA}" type="pres">
      <dgm:prSet presAssocID="{A40C8B58-FFBA-4699-9029-A33F27D223BE}" presName="parentText" presStyleLbl="alignNode1" presStyleIdx="1" presStyleCnt="2">
        <dgm:presLayoutVars>
          <dgm:chMax val="1"/>
          <dgm:bulletEnabled val="1"/>
        </dgm:presLayoutVars>
      </dgm:prSet>
      <dgm:spPr/>
    </dgm:pt>
    <dgm:pt modelId="{B5FF89D9-CA12-4E47-B4D0-0B2496345FAB}" type="pres">
      <dgm:prSet presAssocID="{A40C8B58-FFBA-4699-9029-A33F27D223BE}" presName="descendantText" presStyleLbl="alignAcc1" presStyleIdx="1" presStyleCnt="2">
        <dgm:presLayoutVars>
          <dgm:bulletEnabled val="1"/>
        </dgm:presLayoutVars>
      </dgm:prSet>
      <dgm:spPr/>
    </dgm:pt>
  </dgm:ptLst>
  <dgm:cxnLst>
    <dgm:cxn modelId="{73122740-D8CA-40C7-BA85-38F296BED270}" type="presOf" srcId="{A40C8B58-FFBA-4699-9029-A33F27D223BE}" destId="{68A8F05A-5520-40A1-95D8-5D44176AF1BA}" srcOrd="0" destOrd="0" presId="urn:microsoft.com/office/officeart/2005/8/layout/chevron2"/>
    <dgm:cxn modelId="{13484C97-0BA5-4BB3-AFF1-2E5F34E5FA4B}" srcId="{A76D9115-CFA3-4872-BC8E-55627F979719}" destId="{A40C8B58-FFBA-4699-9029-A33F27D223BE}" srcOrd="1" destOrd="0" parTransId="{D2A0083E-53B1-4EC6-9278-B377097742FB}" sibTransId="{45DCE7F4-FDC7-440F-A839-640C1DBDDF5D}"/>
    <dgm:cxn modelId="{9296FEA0-2492-4AD7-AEB9-906E87286354}" srcId="{7430E7D5-71AA-422C-A185-9E22A286251B}" destId="{64A3D2FF-0E7C-411C-891F-C2666D0DCC10}" srcOrd="1" destOrd="0" parTransId="{AAD7B01E-7865-4F5B-8404-93B301F64517}" sibTransId="{07F4E9B0-FCC9-403F-ADDF-01AEECE441C0}"/>
    <dgm:cxn modelId="{00B798A6-112E-46A3-A83D-F00226A7CA21}" type="presOf" srcId="{64A3D2FF-0E7C-411C-891F-C2666D0DCC10}" destId="{C89CEC7F-C235-4463-AFD2-CF6E7884595D}" srcOrd="0" destOrd="1" presId="urn:microsoft.com/office/officeart/2005/8/layout/chevron2"/>
    <dgm:cxn modelId="{E4DE58AB-EB60-4B73-A096-74E0EBFEE5F6}" type="presOf" srcId="{8AF9A047-DA9D-495B-BE63-CE1B706320D8}" destId="{B5FF89D9-CA12-4E47-B4D0-0B2496345FAB}" srcOrd="0" destOrd="0" presId="urn:microsoft.com/office/officeart/2005/8/layout/chevron2"/>
    <dgm:cxn modelId="{8BEC59B3-0AE7-483F-AB5B-F5C06E31DB00}" type="presOf" srcId="{A76D9115-CFA3-4872-BC8E-55627F979719}" destId="{95A53F63-ADE2-428A-AF64-DDF15798EDD7}" srcOrd="0" destOrd="0" presId="urn:microsoft.com/office/officeart/2005/8/layout/chevron2"/>
    <dgm:cxn modelId="{620724BB-8615-495C-84A8-2165DC57F57C}" srcId="{A40C8B58-FFBA-4699-9029-A33F27D223BE}" destId="{8AF9A047-DA9D-495B-BE63-CE1B706320D8}" srcOrd="0" destOrd="0" parTransId="{9670232F-7D79-491B-A940-1E22D8D496BF}" sibTransId="{D785CF3A-F3BD-4CFB-98BD-98FC48AF72E0}"/>
    <dgm:cxn modelId="{F13889BF-4D5C-4F25-8015-AB42BBD3DE46}" type="presOf" srcId="{D6EE0D51-8D5E-4FEB-8107-57454E5C02AF}" destId="{C89CEC7F-C235-4463-AFD2-CF6E7884595D}" srcOrd="0" destOrd="0" presId="urn:microsoft.com/office/officeart/2005/8/layout/chevron2"/>
    <dgm:cxn modelId="{51F3D4EE-C1C0-4DA5-9224-33E88C011A8C}" srcId="{A76D9115-CFA3-4872-BC8E-55627F979719}" destId="{7430E7D5-71AA-422C-A185-9E22A286251B}" srcOrd="0" destOrd="0" parTransId="{8669CE40-E1E7-475A-85DA-78BAE170CC55}" sibTransId="{08410C8B-CB95-43FA-A02A-1A8D571643E6}"/>
    <dgm:cxn modelId="{922A7BF2-01D6-4B39-9CE9-A3A1E234AC3E}" type="presOf" srcId="{7430E7D5-71AA-422C-A185-9E22A286251B}" destId="{D98415AA-9D6C-4258-90FC-7FBA21CE8AE3}" srcOrd="0" destOrd="0" presId="urn:microsoft.com/office/officeart/2005/8/layout/chevron2"/>
    <dgm:cxn modelId="{81C9B4F4-2A62-4A51-B015-EDD95B21FDA0}" srcId="{7430E7D5-71AA-422C-A185-9E22A286251B}" destId="{D6EE0D51-8D5E-4FEB-8107-57454E5C02AF}" srcOrd="0" destOrd="0" parTransId="{D2AC4901-16D4-493A-90BD-8AB5263D2F20}" sibTransId="{58FD4EA3-B148-49D5-A6CE-F0E7419C2F54}"/>
    <dgm:cxn modelId="{3769C129-32CD-4681-A15D-1C1FCAAD7D06}" type="presParOf" srcId="{95A53F63-ADE2-428A-AF64-DDF15798EDD7}" destId="{0BE155E4-D342-4577-B50F-2D663A4FB385}" srcOrd="0" destOrd="0" presId="urn:microsoft.com/office/officeart/2005/8/layout/chevron2"/>
    <dgm:cxn modelId="{D5BB5CF0-ACAA-45B1-A4BD-37DB6D97FD34}" type="presParOf" srcId="{0BE155E4-D342-4577-B50F-2D663A4FB385}" destId="{D98415AA-9D6C-4258-90FC-7FBA21CE8AE3}" srcOrd="0" destOrd="0" presId="urn:microsoft.com/office/officeart/2005/8/layout/chevron2"/>
    <dgm:cxn modelId="{8A670C85-FE57-40BB-BC2C-17FDD231DCC8}" type="presParOf" srcId="{0BE155E4-D342-4577-B50F-2D663A4FB385}" destId="{C89CEC7F-C235-4463-AFD2-CF6E7884595D}" srcOrd="1" destOrd="0" presId="urn:microsoft.com/office/officeart/2005/8/layout/chevron2"/>
    <dgm:cxn modelId="{C7186403-1EC7-40A8-97F5-4B855F82B9E1}" type="presParOf" srcId="{95A53F63-ADE2-428A-AF64-DDF15798EDD7}" destId="{600B3B1A-967E-457C-B9E6-88055D22A81D}" srcOrd="1" destOrd="0" presId="urn:microsoft.com/office/officeart/2005/8/layout/chevron2"/>
    <dgm:cxn modelId="{DF06B445-BCBF-4BF4-AEE8-096DAD0B1EC1}" type="presParOf" srcId="{95A53F63-ADE2-428A-AF64-DDF15798EDD7}" destId="{BAE95B96-972A-4D34-85C3-464B30CD33D1}" srcOrd="2" destOrd="0" presId="urn:microsoft.com/office/officeart/2005/8/layout/chevron2"/>
    <dgm:cxn modelId="{19BF2426-9CFB-4693-B432-AAA5A573F0DF}" type="presParOf" srcId="{BAE95B96-972A-4D34-85C3-464B30CD33D1}" destId="{68A8F05A-5520-40A1-95D8-5D44176AF1BA}" srcOrd="0" destOrd="0" presId="urn:microsoft.com/office/officeart/2005/8/layout/chevron2"/>
    <dgm:cxn modelId="{139543DD-19FC-456D-9E50-F72A5F83E4AD}" type="presParOf" srcId="{BAE95B96-972A-4D34-85C3-464B30CD33D1}" destId="{B5FF89D9-CA12-4E47-B4D0-0B2496345FAB}"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ED8DC15-FB25-4928-B7EC-D603D17201FF}" type="doc">
      <dgm:prSet loTypeId="urn:microsoft.com/office/officeart/2005/8/layout/equation1" loCatId="relationship" qsTypeId="urn:microsoft.com/office/officeart/2005/8/quickstyle/simple1" qsCatId="simple" csTypeId="urn:microsoft.com/office/officeart/2005/8/colors/colorful3" csCatId="colorful" phldr="1"/>
      <dgm:spPr/>
    </dgm:pt>
    <dgm:pt modelId="{AE936A7E-F8C9-42B3-9466-309B08F2D8BE}">
      <dgm:prSet phldr="0"/>
      <dgm:spPr/>
      <dgm:t>
        <a:bodyPr/>
        <a:lstStyle/>
        <a:p>
          <a:pPr algn="l" rtl="0"/>
          <a:r>
            <a:rPr lang="en-GB">
              <a:latin typeface="Calibri"/>
            </a:rPr>
            <a:t>Research and Analysis</a:t>
          </a:r>
          <a:endParaRPr lang="en-US">
            <a:latin typeface="Calibri"/>
          </a:endParaRPr>
        </a:p>
      </dgm:t>
    </dgm:pt>
    <dgm:pt modelId="{98F4FFBC-BE72-4A0D-9AB0-2B93B2E501D6}" type="parTrans" cxnId="{6D546BB4-8CC8-4E86-A46F-A1727C7556E5}">
      <dgm:prSet/>
      <dgm:spPr/>
    </dgm:pt>
    <dgm:pt modelId="{9049B8F6-4914-4EDE-8D2E-100701E5AE14}" type="sibTrans" cxnId="{6D546BB4-8CC8-4E86-A46F-A1727C7556E5}">
      <dgm:prSet/>
      <dgm:spPr/>
      <dgm:t>
        <a:bodyPr/>
        <a:lstStyle/>
        <a:p>
          <a:endParaRPr lang="en-US"/>
        </a:p>
      </dgm:t>
    </dgm:pt>
    <dgm:pt modelId="{9D4B8691-2A4C-4873-802C-769501A450E9}">
      <dgm:prSet phldr="0"/>
      <dgm:spPr/>
      <dgm:t>
        <a:bodyPr/>
        <a:lstStyle/>
        <a:p>
          <a:pPr algn="l"/>
          <a:r>
            <a:rPr lang="en-GB">
              <a:latin typeface="Calibri"/>
            </a:rPr>
            <a:t>Case Studies</a:t>
          </a:r>
          <a:endParaRPr lang="en-US">
            <a:latin typeface="Calibri"/>
          </a:endParaRPr>
        </a:p>
      </dgm:t>
    </dgm:pt>
    <dgm:pt modelId="{D48C7C3E-12A7-4840-AD83-F31A37E986B5}" type="parTrans" cxnId="{3F658B21-55BE-4D09-B589-D55CA74AB482}">
      <dgm:prSet/>
      <dgm:spPr/>
    </dgm:pt>
    <dgm:pt modelId="{0E34895E-2C74-4E60-85D5-3FF35D3F47FB}" type="sibTrans" cxnId="{3F658B21-55BE-4D09-B589-D55CA74AB482}">
      <dgm:prSet/>
      <dgm:spPr/>
      <dgm:t>
        <a:bodyPr/>
        <a:lstStyle/>
        <a:p>
          <a:endParaRPr lang="en-US"/>
        </a:p>
      </dgm:t>
    </dgm:pt>
    <dgm:pt modelId="{241E8301-9944-4877-8CFA-12337E6143FF}">
      <dgm:prSet phldr="0"/>
      <dgm:spPr/>
      <dgm:t>
        <a:bodyPr/>
        <a:lstStyle/>
        <a:p>
          <a:pPr algn="l"/>
          <a:r>
            <a:rPr lang="en-GB">
              <a:latin typeface="Calibri"/>
            </a:rPr>
            <a:t>Advice and Standards</a:t>
          </a:r>
          <a:endParaRPr lang="en-US">
            <a:latin typeface="Calibri"/>
          </a:endParaRPr>
        </a:p>
      </dgm:t>
    </dgm:pt>
    <dgm:pt modelId="{6889F2E5-42D7-47B7-AA04-2D045C62149A}" type="parTrans" cxnId="{F741B387-593F-40D0-A98C-012E98E36B6F}">
      <dgm:prSet/>
      <dgm:spPr/>
    </dgm:pt>
    <dgm:pt modelId="{2DB86725-04E1-4426-9C5A-048B03967F79}" type="sibTrans" cxnId="{F741B387-593F-40D0-A98C-012E98E36B6F}">
      <dgm:prSet/>
      <dgm:spPr/>
    </dgm:pt>
    <dgm:pt modelId="{CDF7000C-08BE-49F8-9A17-62419053B5FB}">
      <dgm:prSet phldr="0"/>
      <dgm:spPr/>
      <dgm:t>
        <a:bodyPr/>
        <a:lstStyle/>
        <a:p>
          <a:pPr algn="l" rtl="0"/>
          <a:r>
            <a:rPr lang="en-GB">
              <a:latin typeface="Calibri"/>
            </a:rPr>
            <a:t>Stakeholder Engagement</a:t>
          </a:r>
        </a:p>
      </dgm:t>
    </dgm:pt>
    <dgm:pt modelId="{ECC78549-D7FE-4455-9202-73C6659A5484}" type="parTrans" cxnId="{90998951-D262-4D90-A9EE-F26BB1DB1B91}">
      <dgm:prSet/>
      <dgm:spPr/>
    </dgm:pt>
    <dgm:pt modelId="{FDBF9691-38C2-457D-A0ED-74114DD11313}" type="sibTrans" cxnId="{90998951-D262-4D90-A9EE-F26BB1DB1B91}">
      <dgm:prSet/>
      <dgm:spPr/>
      <dgm:t>
        <a:bodyPr/>
        <a:lstStyle/>
        <a:p>
          <a:endParaRPr lang="en-US"/>
        </a:p>
      </dgm:t>
    </dgm:pt>
    <dgm:pt modelId="{73174FC3-A9D0-407C-B177-83177AACFCF5}" type="pres">
      <dgm:prSet presAssocID="{1ED8DC15-FB25-4928-B7EC-D603D17201FF}" presName="linearFlow" presStyleCnt="0">
        <dgm:presLayoutVars>
          <dgm:dir/>
          <dgm:resizeHandles val="exact"/>
        </dgm:presLayoutVars>
      </dgm:prSet>
      <dgm:spPr/>
    </dgm:pt>
    <dgm:pt modelId="{49BBE4D2-6159-4E26-86D1-DC8E34E2CC15}" type="pres">
      <dgm:prSet presAssocID="{AE936A7E-F8C9-42B3-9466-309B08F2D8BE}" presName="node" presStyleLbl="node1" presStyleIdx="0" presStyleCnt="4">
        <dgm:presLayoutVars>
          <dgm:bulletEnabled val="1"/>
        </dgm:presLayoutVars>
      </dgm:prSet>
      <dgm:spPr/>
    </dgm:pt>
    <dgm:pt modelId="{BEBF6A06-4345-4332-BCA2-24720D5D7F83}" type="pres">
      <dgm:prSet presAssocID="{9049B8F6-4914-4EDE-8D2E-100701E5AE14}" presName="spacerL" presStyleCnt="0"/>
      <dgm:spPr/>
    </dgm:pt>
    <dgm:pt modelId="{193D57BA-F675-456B-9843-DED0A3FB8DBF}" type="pres">
      <dgm:prSet presAssocID="{9049B8F6-4914-4EDE-8D2E-100701E5AE14}" presName="sibTrans" presStyleLbl="sibTrans2D1" presStyleIdx="0" presStyleCnt="3"/>
      <dgm:spPr/>
    </dgm:pt>
    <dgm:pt modelId="{14A50DE5-C3FC-4509-B318-B1A86228F16E}" type="pres">
      <dgm:prSet presAssocID="{9049B8F6-4914-4EDE-8D2E-100701E5AE14}" presName="spacerR" presStyleCnt="0"/>
      <dgm:spPr/>
    </dgm:pt>
    <dgm:pt modelId="{6AFC1ED4-091E-40A8-9B32-E29A8B7E675E}" type="pres">
      <dgm:prSet presAssocID="{9D4B8691-2A4C-4873-802C-769501A450E9}" presName="node" presStyleLbl="node1" presStyleIdx="1" presStyleCnt="4">
        <dgm:presLayoutVars>
          <dgm:bulletEnabled val="1"/>
        </dgm:presLayoutVars>
      </dgm:prSet>
      <dgm:spPr/>
    </dgm:pt>
    <dgm:pt modelId="{7D46D1A6-39F4-489A-B808-48C30D9FE168}" type="pres">
      <dgm:prSet presAssocID="{0E34895E-2C74-4E60-85D5-3FF35D3F47FB}" presName="spacerL" presStyleCnt="0"/>
      <dgm:spPr/>
    </dgm:pt>
    <dgm:pt modelId="{642D25ED-0C70-47CF-A099-F7F5391DB54D}" type="pres">
      <dgm:prSet presAssocID="{0E34895E-2C74-4E60-85D5-3FF35D3F47FB}" presName="sibTrans" presStyleLbl="sibTrans2D1" presStyleIdx="1" presStyleCnt="3"/>
      <dgm:spPr/>
    </dgm:pt>
    <dgm:pt modelId="{DDE1B281-400B-41E5-A002-8BEFC70AE43A}" type="pres">
      <dgm:prSet presAssocID="{0E34895E-2C74-4E60-85D5-3FF35D3F47FB}" presName="spacerR" presStyleCnt="0"/>
      <dgm:spPr/>
    </dgm:pt>
    <dgm:pt modelId="{333D8707-85E7-4921-9A46-C3FED3CCDDE2}" type="pres">
      <dgm:prSet presAssocID="{CDF7000C-08BE-49F8-9A17-62419053B5FB}" presName="node" presStyleLbl="node1" presStyleIdx="2" presStyleCnt="4">
        <dgm:presLayoutVars>
          <dgm:bulletEnabled val="1"/>
        </dgm:presLayoutVars>
      </dgm:prSet>
      <dgm:spPr/>
    </dgm:pt>
    <dgm:pt modelId="{FF7AFB34-F6BC-47E9-95C8-50EE9E2BE88C}" type="pres">
      <dgm:prSet presAssocID="{FDBF9691-38C2-457D-A0ED-74114DD11313}" presName="spacerL" presStyleCnt="0"/>
      <dgm:spPr/>
    </dgm:pt>
    <dgm:pt modelId="{9CD46232-38D2-4E7D-833D-D682E187873C}" type="pres">
      <dgm:prSet presAssocID="{FDBF9691-38C2-457D-A0ED-74114DD11313}" presName="sibTrans" presStyleLbl="sibTrans2D1" presStyleIdx="2" presStyleCnt="3"/>
      <dgm:spPr/>
    </dgm:pt>
    <dgm:pt modelId="{07782947-2BEA-4A62-95F2-0C971CCDF079}" type="pres">
      <dgm:prSet presAssocID="{FDBF9691-38C2-457D-A0ED-74114DD11313}" presName="spacerR" presStyleCnt="0"/>
      <dgm:spPr/>
    </dgm:pt>
    <dgm:pt modelId="{4C674E85-AA1F-4FFB-8418-0E122C5E833B}" type="pres">
      <dgm:prSet presAssocID="{241E8301-9944-4877-8CFA-12337E6143FF}" presName="node" presStyleLbl="node1" presStyleIdx="3" presStyleCnt="4">
        <dgm:presLayoutVars>
          <dgm:bulletEnabled val="1"/>
        </dgm:presLayoutVars>
      </dgm:prSet>
      <dgm:spPr/>
    </dgm:pt>
  </dgm:ptLst>
  <dgm:cxnLst>
    <dgm:cxn modelId="{02596A04-15C5-4C4A-8DA9-0A5CDA9ADADD}" type="presOf" srcId="{FDBF9691-38C2-457D-A0ED-74114DD11313}" destId="{9CD46232-38D2-4E7D-833D-D682E187873C}" srcOrd="0" destOrd="0" presId="urn:microsoft.com/office/officeart/2005/8/layout/equation1"/>
    <dgm:cxn modelId="{3F658B21-55BE-4D09-B589-D55CA74AB482}" srcId="{1ED8DC15-FB25-4928-B7EC-D603D17201FF}" destId="{9D4B8691-2A4C-4873-802C-769501A450E9}" srcOrd="1" destOrd="0" parTransId="{D48C7C3E-12A7-4840-AD83-F31A37E986B5}" sibTransId="{0E34895E-2C74-4E60-85D5-3FF35D3F47FB}"/>
    <dgm:cxn modelId="{E4546E42-7BC1-4FD5-894E-C16161529175}" type="presOf" srcId="{1ED8DC15-FB25-4928-B7EC-D603D17201FF}" destId="{73174FC3-A9D0-407C-B177-83177AACFCF5}" srcOrd="0" destOrd="0" presId="urn:microsoft.com/office/officeart/2005/8/layout/equation1"/>
    <dgm:cxn modelId="{58583C70-7AEC-4294-A1F0-5C258CFF39F2}" type="presOf" srcId="{CDF7000C-08BE-49F8-9A17-62419053B5FB}" destId="{333D8707-85E7-4921-9A46-C3FED3CCDDE2}" srcOrd="0" destOrd="0" presId="urn:microsoft.com/office/officeart/2005/8/layout/equation1"/>
    <dgm:cxn modelId="{90998951-D262-4D90-A9EE-F26BB1DB1B91}" srcId="{1ED8DC15-FB25-4928-B7EC-D603D17201FF}" destId="{CDF7000C-08BE-49F8-9A17-62419053B5FB}" srcOrd="2" destOrd="0" parTransId="{ECC78549-D7FE-4455-9202-73C6659A5484}" sibTransId="{FDBF9691-38C2-457D-A0ED-74114DD11313}"/>
    <dgm:cxn modelId="{F741B387-593F-40D0-A98C-012E98E36B6F}" srcId="{1ED8DC15-FB25-4928-B7EC-D603D17201FF}" destId="{241E8301-9944-4877-8CFA-12337E6143FF}" srcOrd="3" destOrd="0" parTransId="{6889F2E5-42D7-47B7-AA04-2D045C62149A}" sibTransId="{2DB86725-04E1-4426-9C5A-048B03967F79}"/>
    <dgm:cxn modelId="{BD81EAAD-E987-4793-A0A3-B5C821667D27}" type="presOf" srcId="{0E34895E-2C74-4E60-85D5-3FF35D3F47FB}" destId="{642D25ED-0C70-47CF-A099-F7F5391DB54D}" srcOrd="0" destOrd="0" presId="urn:microsoft.com/office/officeart/2005/8/layout/equation1"/>
    <dgm:cxn modelId="{6D546BB4-8CC8-4E86-A46F-A1727C7556E5}" srcId="{1ED8DC15-FB25-4928-B7EC-D603D17201FF}" destId="{AE936A7E-F8C9-42B3-9466-309B08F2D8BE}" srcOrd="0" destOrd="0" parTransId="{98F4FFBC-BE72-4A0D-9AB0-2B93B2E501D6}" sibTransId="{9049B8F6-4914-4EDE-8D2E-100701E5AE14}"/>
    <dgm:cxn modelId="{ACF8A7BB-1349-407E-A2C5-700BE8C24885}" type="presOf" srcId="{9D4B8691-2A4C-4873-802C-769501A450E9}" destId="{6AFC1ED4-091E-40A8-9B32-E29A8B7E675E}" srcOrd="0" destOrd="0" presId="urn:microsoft.com/office/officeart/2005/8/layout/equation1"/>
    <dgm:cxn modelId="{4980D9CF-DA15-4290-A9B1-34E5CEBF5D36}" type="presOf" srcId="{241E8301-9944-4877-8CFA-12337E6143FF}" destId="{4C674E85-AA1F-4FFB-8418-0E122C5E833B}" srcOrd="0" destOrd="0" presId="urn:microsoft.com/office/officeart/2005/8/layout/equation1"/>
    <dgm:cxn modelId="{DD2A9BD3-1F92-4E36-A114-6C49E35AF610}" type="presOf" srcId="{AE936A7E-F8C9-42B3-9466-309B08F2D8BE}" destId="{49BBE4D2-6159-4E26-86D1-DC8E34E2CC15}" srcOrd="0" destOrd="0" presId="urn:microsoft.com/office/officeart/2005/8/layout/equation1"/>
    <dgm:cxn modelId="{88DB81E2-4E3A-4564-BC22-93EBCF50AF76}" type="presOf" srcId="{9049B8F6-4914-4EDE-8D2E-100701E5AE14}" destId="{193D57BA-F675-456B-9843-DED0A3FB8DBF}" srcOrd="0" destOrd="0" presId="urn:microsoft.com/office/officeart/2005/8/layout/equation1"/>
    <dgm:cxn modelId="{E70A5603-9CF5-4D8F-B1C9-C25530A9A7FE}" type="presParOf" srcId="{73174FC3-A9D0-407C-B177-83177AACFCF5}" destId="{49BBE4D2-6159-4E26-86D1-DC8E34E2CC15}" srcOrd="0" destOrd="0" presId="urn:microsoft.com/office/officeart/2005/8/layout/equation1"/>
    <dgm:cxn modelId="{D6DDBF95-E315-4209-87D9-11D230E714DE}" type="presParOf" srcId="{73174FC3-A9D0-407C-B177-83177AACFCF5}" destId="{BEBF6A06-4345-4332-BCA2-24720D5D7F83}" srcOrd="1" destOrd="0" presId="urn:microsoft.com/office/officeart/2005/8/layout/equation1"/>
    <dgm:cxn modelId="{D1B3CEEF-204E-45DD-B77B-B0B3AAB3EDE2}" type="presParOf" srcId="{73174FC3-A9D0-407C-B177-83177AACFCF5}" destId="{193D57BA-F675-456B-9843-DED0A3FB8DBF}" srcOrd="2" destOrd="0" presId="urn:microsoft.com/office/officeart/2005/8/layout/equation1"/>
    <dgm:cxn modelId="{D0EA4B0B-D742-40FC-A637-F3C91F97A09A}" type="presParOf" srcId="{73174FC3-A9D0-407C-B177-83177AACFCF5}" destId="{14A50DE5-C3FC-4509-B318-B1A86228F16E}" srcOrd="3" destOrd="0" presId="urn:microsoft.com/office/officeart/2005/8/layout/equation1"/>
    <dgm:cxn modelId="{05AF6BF4-ED4D-4746-8DB7-D80ADDF63837}" type="presParOf" srcId="{73174FC3-A9D0-407C-B177-83177AACFCF5}" destId="{6AFC1ED4-091E-40A8-9B32-E29A8B7E675E}" srcOrd="4" destOrd="0" presId="urn:microsoft.com/office/officeart/2005/8/layout/equation1"/>
    <dgm:cxn modelId="{F1F5B7DF-4806-4297-9E38-F55B15492798}" type="presParOf" srcId="{73174FC3-A9D0-407C-B177-83177AACFCF5}" destId="{7D46D1A6-39F4-489A-B808-48C30D9FE168}" srcOrd="5" destOrd="0" presId="urn:microsoft.com/office/officeart/2005/8/layout/equation1"/>
    <dgm:cxn modelId="{0180EF52-718B-495B-9182-EFE9B89090F7}" type="presParOf" srcId="{73174FC3-A9D0-407C-B177-83177AACFCF5}" destId="{642D25ED-0C70-47CF-A099-F7F5391DB54D}" srcOrd="6" destOrd="0" presId="urn:microsoft.com/office/officeart/2005/8/layout/equation1"/>
    <dgm:cxn modelId="{5DE6FDCA-9635-4C4B-8F89-79AD12FB40A0}" type="presParOf" srcId="{73174FC3-A9D0-407C-B177-83177AACFCF5}" destId="{DDE1B281-400B-41E5-A002-8BEFC70AE43A}" srcOrd="7" destOrd="0" presId="urn:microsoft.com/office/officeart/2005/8/layout/equation1"/>
    <dgm:cxn modelId="{7133FC4D-447F-467F-BD3A-4FD7BB95ECFB}" type="presParOf" srcId="{73174FC3-A9D0-407C-B177-83177AACFCF5}" destId="{333D8707-85E7-4921-9A46-C3FED3CCDDE2}" srcOrd="8" destOrd="0" presId="urn:microsoft.com/office/officeart/2005/8/layout/equation1"/>
    <dgm:cxn modelId="{DB4024FD-F4C0-4F40-BDAA-DC7488B6E23C}" type="presParOf" srcId="{73174FC3-A9D0-407C-B177-83177AACFCF5}" destId="{FF7AFB34-F6BC-47E9-95C8-50EE9E2BE88C}" srcOrd="9" destOrd="0" presId="urn:microsoft.com/office/officeart/2005/8/layout/equation1"/>
    <dgm:cxn modelId="{4E328B57-DCBE-431E-B974-EB1086E2F5E7}" type="presParOf" srcId="{73174FC3-A9D0-407C-B177-83177AACFCF5}" destId="{9CD46232-38D2-4E7D-833D-D682E187873C}" srcOrd="10" destOrd="0" presId="urn:microsoft.com/office/officeart/2005/8/layout/equation1"/>
    <dgm:cxn modelId="{85FCED76-5264-442C-BC9B-70E2D2A3AD24}" type="presParOf" srcId="{73174FC3-A9D0-407C-B177-83177AACFCF5}" destId="{07782947-2BEA-4A62-95F2-0C971CCDF079}" srcOrd="11" destOrd="0" presId="urn:microsoft.com/office/officeart/2005/8/layout/equation1"/>
    <dgm:cxn modelId="{4923C545-4079-494A-8AF0-0E24199B1B31}" type="presParOf" srcId="{73174FC3-A9D0-407C-B177-83177AACFCF5}" destId="{4C674E85-AA1F-4FFB-8418-0E122C5E833B}" srcOrd="12" destOrd="0" presId="urn:microsoft.com/office/officeart/2005/8/layout/equati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A1A1F60-B259-4C6C-9B67-A526C13DBB2F}" type="doc">
      <dgm:prSet loTypeId="urn:microsoft.com/office/officeart/2005/8/layout/venn3" loCatId="relationship" qsTypeId="urn:microsoft.com/office/officeart/2005/8/quickstyle/simple1" qsCatId="simple" csTypeId="urn:microsoft.com/office/officeart/2005/8/colors/colorful3" csCatId="colorful" phldr="1"/>
      <dgm:spPr/>
    </dgm:pt>
    <dgm:pt modelId="{FA471788-E527-4046-B94C-668832AFF930}">
      <dgm:prSet phldrT="[Text]" phldr="0"/>
      <dgm:spPr/>
      <dgm:t>
        <a:bodyPr/>
        <a:lstStyle/>
        <a:p>
          <a:pPr rtl="0"/>
          <a:r>
            <a:rPr lang="en-US">
              <a:latin typeface="Calibri"/>
            </a:rPr>
            <a:t>Design Guidance</a:t>
          </a:r>
        </a:p>
      </dgm:t>
    </dgm:pt>
    <dgm:pt modelId="{711B7E95-E527-40A5-AE6D-8CF5BEE1A6AD}" type="parTrans" cxnId="{8B161EF3-F887-48F3-8129-0B844355D95B}">
      <dgm:prSet/>
      <dgm:spPr/>
    </dgm:pt>
    <dgm:pt modelId="{16A0455D-FE86-4603-A960-D67BBA84AA3B}" type="sibTrans" cxnId="{8B161EF3-F887-48F3-8129-0B844355D95B}">
      <dgm:prSet/>
      <dgm:spPr/>
      <dgm:t>
        <a:bodyPr/>
        <a:lstStyle/>
        <a:p>
          <a:endParaRPr lang="en-US"/>
        </a:p>
      </dgm:t>
    </dgm:pt>
    <dgm:pt modelId="{36A59684-3218-42FB-A7BB-02EE34934816}">
      <dgm:prSet phldrT="[Text]" phldr="0"/>
      <dgm:spPr/>
      <dgm:t>
        <a:bodyPr/>
        <a:lstStyle/>
        <a:p>
          <a:pPr rtl="0"/>
          <a:r>
            <a:rPr lang="en-US">
              <a:latin typeface="Calibri"/>
            </a:rPr>
            <a:t>Non-Academic Research</a:t>
          </a:r>
          <a:endParaRPr lang="en-US"/>
        </a:p>
      </dgm:t>
    </dgm:pt>
    <dgm:pt modelId="{FC52D922-7994-40DE-B674-AD00209B8F05}" type="parTrans" cxnId="{5C4B00CA-4D5F-404F-BD6F-94D27CCD2ECC}">
      <dgm:prSet/>
      <dgm:spPr/>
    </dgm:pt>
    <dgm:pt modelId="{AE10E4BE-E55A-4257-AC0A-B8AEAE749A24}" type="sibTrans" cxnId="{5C4B00CA-4D5F-404F-BD6F-94D27CCD2ECC}">
      <dgm:prSet/>
      <dgm:spPr/>
      <dgm:t>
        <a:bodyPr/>
        <a:lstStyle/>
        <a:p>
          <a:endParaRPr lang="en-US"/>
        </a:p>
      </dgm:t>
    </dgm:pt>
    <dgm:pt modelId="{24250188-1CF2-49AF-AA01-92EDF8D3A3BD}">
      <dgm:prSet phldr="0"/>
      <dgm:spPr/>
      <dgm:t>
        <a:bodyPr/>
        <a:lstStyle/>
        <a:p>
          <a:pPr rtl="0"/>
          <a:r>
            <a:rPr lang="en-US">
              <a:latin typeface="Calibri"/>
            </a:rPr>
            <a:t>Academic Literature</a:t>
          </a:r>
          <a:endParaRPr lang="en-US"/>
        </a:p>
      </dgm:t>
    </dgm:pt>
    <dgm:pt modelId="{9855EECB-993E-4268-BEBB-EDDD3B9CB9A3}" type="parTrans" cxnId="{20ED7DA7-24AF-49ED-9425-6296B27707AC}">
      <dgm:prSet/>
      <dgm:spPr/>
    </dgm:pt>
    <dgm:pt modelId="{5C4ED6E7-13DA-4DD3-A6AA-854798CBC9DD}" type="sibTrans" cxnId="{20ED7DA7-24AF-49ED-9425-6296B27707AC}">
      <dgm:prSet/>
      <dgm:spPr/>
      <dgm:t>
        <a:bodyPr/>
        <a:lstStyle/>
        <a:p>
          <a:endParaRPr lang="en-US"/>
        </a:p>
      </dgm:t>
    </dgm:pt>
    <dgm:pt modelId="{70036EE4-4AFA-4178-8B3F-613A08D3CFAE}" type="pres">
      <dgm:prSet presAssocID="{1A1A1F60-B259-4C6C-9B67-A526C13DBB2F}" presName="Name0" presStyleCnt="0">
        <dgm:presLayoutVars>
          <dgm:dir/>
          <dgm:resizeHandles val="exact"/>
        </dgm:presLayoutVars>
      </dgm:prSet>
      <dgm:spPr/>
    </dgm:pt>
    <dgm:pt modelId="{F0404D85-396A-4B7F-9C40-E1755BB28DE0}" type="pres">
      <dgm:prSet presAssocID="{FA471788-E527-4046-B94C-668832AFF930}" presName="Name5" presStyleLbl="vennNode1" presStyleIdx="0" presStyleCnt="3">
        <dgm:presLayoutVars>
          <dgm:bulletEnabled val="1"/>
        </dgm:presLayoutVars>
      </dgm:prSet>
      <dgm:spPr/>
    </dgm:pt>
    <dgm:pt modelId="{CE7C4167-BBF3-46E3-9642-055E25B4CE31}" type="pres">
      <dgm:prSet presAssocID="{16A0455D-FE86-4603-A960-D67BBA84AA3B}" presName="space" presStyleCnt="0"/>
      <dgm:spPr/>
    </dgm:pt>
    <dgm:pt modelId="{E975A969-E0A9-4383-9F00-2B1924B595A8}" type="pres">
      <dgm:prSet presAssocID="{24250188-1CF2-49AF-AA01-92EDF8D3A3BD}" presName="Name5" presStyleLbl="vennNode1" presStyleIdx="1" presStyleCnt="3">
        <dgm:presLayoutVars>
          <dgm:bulletEnabled val="1"/>
        </dgm:presLayoutVars>
      </dgm:prSet>
      <dgm:spPr/>
    </dgm:pt>
    <dgm:pt modelId="{BC057383-6E28-409E-AC49-DBA6C583DD12}" type="pres">
      <dgm:prSet presAssocID="{5C4ED6E7-13DA-4DD3-A6AA-854798CBC9DD}" presName="space" presStyleCnt="0"/>
      <dgm:spPr/>
    </dgm:pt>
    <dgm:pt modelId="{539F73E6-FBE7-4487-99DC-193392922C2F}" type="pres">
      <dgm:prSet presAssocID="{36A59684-3218-42FB-A7BB-02EE34934816}" presName="Name5" presStyleLbl="vennNode1" presStyleIdx="2" presStyleCnt="3">
        <dgm:presLayoutVars>
          <dgm:bulletEnabled val="1"/>
        </dgm:presLayoutVars>
      </dgm:prSet>
      <dgm:spPr/>
    </dgm:pt>
  </dgm:ptLst>
  <dgm:cxnLst>
    <dgm:cxn modelId="{EAA0B90D-7FB2-4B96-90DD-F033649B2FFC}" type="presOf" srcId="{1A1A1F60-B259-4C6C-9B67-A526C13DBB2F}" destId="{70036EE4-4AFA-4178-8B3F-613A08D3CFAE}" srcOrd="0" destOrd="0" presId="urn:microsoft.com/office/officeart/2005/8/layout/venn3"/>
    <dgm:cxn modelId="{5EEB6253-FD2F-4528-B473-D70D8AA870A0}" type="presOf" srcId="{24250188-1CF2-49AF-AA01-92EDF8D3A3BD}" destId="{E975A969-E0A9-4383-9F00-2B1924B595A8}" srcOrd="0" destOrd="0" presId="urn:microsoft.com/office/officeart/2005/8/layout/venn3"/>
    <dgm:cxn modelId="{17EE4853-D9E6-4C5C-B659-57E83EAB31D3}" type="presOf" srcId="{36A59684-3218-42FB-A7BB-02EE34934816}" destId="{539F73E6-FBE7-4487-99DC-193392922C2F}" srcOrd="0" destOrd="0" presId="urn:microsoft.com/office/officeart/2005/8/layout/venn3"/>
    <dgm:cxn modelId="{20ED7DA7-24AF-49ED-9425-6296B27707AC}" srcId="{1A1A1F60-B259-4C6C-9B67-A526C13DBB2F}" destId="{24250188-1CF2-49AF-AA01-92EDF8D3A3BD}" srcOrd="1" destOrd="0" parTransId="{9855EECB-993E-4268-BEBB-EDDD3B9CB9A3}" sibTransId="{5C4ED6E7-13DA-4DD3-A6AA-854798CBC9DD}"/>
    <dgm:cxn modelId="{5C4B00CA-4D5F-404F-BD6F-94D27CCD2ECC}" srcId="{1A1A1F60-B259-4C6C-9B67-A526C13DBB2F}" destId="{36A59684-3218-42FB-A7BB-02EE34934816}" srcOrd="2" destOrd="0" parTransId="{FC52D922-7994-40DE-B674-AD00209B8F05}" sibTransId="{AE10E4BE-E55A-4257-AC0A-B8AEAE749A24}"/>
    <dgm:cxn modelId="{8B161EF3-F887-48F3-8129-0B844355D95B}" srcId="{1A1A1F60-B259-4C6C-9B67-A526C13DBB2F}" destId="{FA471788-E527-4046-B94C-668832AFF930}" srcOrd="0" destOrd="0" parTransId="{711B7E95-E527-40A5-AE6D-8CF5BEE1A6AD}" sibTransId="{16A0455D-FE86-4603-A960-D67BBA84AA3B}"/>
    <dgm:cxn modelId="{E1FA4DF5-29D7-440E-B240-9E8BCF334AAB}" type="presOf" srcId="{FA471788-E527-4046-B94C-668832AFF930}" destId="{F0404D85-396A-4B7F-9C40-E1755BB28DE0}" srcOrd="0" destOrd="0" presId="urn:microsoft.com/office/officeart/2005/8/layout/venn3"/>
    <dgm:cxn modelId="{2C86C7DE-914B-4F1F-A1FF-3DA60EBA1A7C}" type="presParOf" srcId="{70036EE4-4AFA-4178-8B3F-613A08D3CFAE}" destId="{F0404D85-396A-4B7F-9C40-E1755BB28DE0}" srcOrd="0" destOrd="0" presId="urn:microsoft.com/office/officeart/2005/8/layout/venn3"/>
    <dgm:cxn modelId="{8817499C-85AF-47FA-A161-9F094C8B9E96}" type="presParOf" srcId="{70036EE4-4AFA-4178-8B3F-613A08D3CFAE}" destId="{CE7C4167-BBF3-46E3-9642-055E25B4CE31}" srcOrd="1" destOrd="0" presId="urn:microsoft.com/office/officeart/2005/8/layout/venn3"/>
    <dgm:cxn modelId="{C7134BA7-C86D-4465-87D1-701DC082A3BD}" type="presParOf" srcId="{70036EE4-4AFA-4178-8B3F-613A08D3CFAE}" destId="{E975A969-E0A9-4383-9F00-2B1924B595A8}" srcOrd="2" destOrd="0" presId="urn:microsoft.com/office/officeart/2005/8/layout/venn3"/>
    <dgm:cxn modelId="{1199B29D-3DBE-469C-8CE1-B22B8344FBFC}" type="presParOf" srcId="{70036EE4-4AFA-4178-8B3F-613A08D3CFAE}" destId="{BC057383-6E28-409E-AC49-DBA6C583DD12}" srcOrd="3" destOrd="0" presId="urn:microsoft.com/office/officeart/2005/8/layout/venn3"/>
    <dgm:cxn modelId="{FE880365-CC37-4F1B-B740-827CD843160C}" type="presParOf" srcId="{70036EE4-4AFA-4178-8B3F-613A08D3CFAE}" destId="{539F73E6-FBE7-4487-99DC-193392922C2F}" srcOrd="4" destOrd="0" presId="urn:microsoft.com/office/officeart/2005/8/layout/ven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652C7B1-4738-4FFF-BBAE-95C4FE03AC96}"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145F16D5-4593-4AE5-A03B-FCA075EBAF4F}">
      <dgm:prSet phldrT="[Text]" phldr="0"/>
      <dgm:spPr/>
      <dgm:t>
        <a:bodyPr/>
        <a:lstStyle/>
        <a:p>
          <a:pPr rtl="0"/>
          <a:r>
            <a:rPr lang="en-US">
              <a:latin typeface="Calibri"/>
            </a:rPr>
            <a:t>Mode Shift</a:t>
          </a:r>
          <a:endParaRPr lang="en-US"/>
        </a:p>
      </dgm:t>
    </dgm:pt>
    <dgm:pt modelId="{77F35EA0-7CAE-4893-95C4-A48D77EE52DB}" type="parTrans" cxnId="{AB7B7DC8-3442-4CB5-9B21-98577A4EDC54}">
      <dgm:prSet/>
      <dgm:spPr/>
      <dgm:t>
        <a:bodyPr/>
        <a:lstStyle/>
        <a:p>
          <a:endParaRPr lang="en-US"/>
        </a:p>
      </dgm:t>
    </dgm:pt>
    <dgm:pt modelId="{11AE7F23-AEEF-450C-84B7-607EF5A1DF3A}" type="sibTrans" cxnId="{AB7B7DC8-3442-4CB5-9B21-98577A4EDC54}">
      <dgm:prSet/>
      <dgm:spPr/>
      <dgm:t>
        <a:bodyPr/>
        <a:lstStyle/>
        <a:p>
          <a:endParaRPr lang="en-US"/>
        </a:p>
      </dgm:t>
    </dgm:pt>
    <dgm:pt modelId="{B07BA92E-72FE-47C3-9C39-E2A3F496E8C4}">
      <dgm:prSet phldrT="[Text]" phldr="0"/>
      <dgm:spPr/>
      <dgm:t>
        <a:bodyPr/>
        <a:lstStyle/>
        <a:p>
          <a:pPr rtl="0"/>
          <a:r>
            <a:rPr lang="en-US">
              <a:latin typeface="Calibri"/>
            </a:rPr>
            <a:t>Design Considerations</a:t>
          </a:r>
          <a:endParaRPr lang="en-US"/>
        </a:p>
      </dgm:t>
    </dgm:pt>
    <dgm:pt modelId="{E512BBEB-7DF7-48C7-B544-04DAA6B47655}" type="parTrans" cxnId="{39FA56E4-2273-47DF-9FAD-72E5C1EB69C1}">
      <dgm:prSet/>
      <dgm:spPr/>
      <dgm:t>
        <a:bodyPr/>
        <a:lstStyle/>
        <a:p>
          <a:endParaRPr lang="en-US"/>
        </a:p>
      </dgm:t>
    </dgm:pt>
    <dgm:pt modelId="{0D44D3E1-7BA5-4F4C-8E6D-8B56419AAF25}" type="sibTrans" cxnId="{39FA56E4-2273-47DF-9FAD-72E5C1EB69C1}">
      <dgm:prSet/>
      <dgm:spPr/>
      <dgm:t>
        <a:bodyPr/>
        <a:lstStyle/>
        <a:p>
          <a:endParaRPr lang="en-US"/>
        </a:p>
      </dgm:t>
    </dgm:pt>
    <dgm:pt modelId="{0D014A7A-F824-4AFD-AC98-6109988C3B2E}">
      <dgm:prSet phldrT="[Text]" phldr="0"/>
      <dgm:spPr/>
      <dgm:t>
        <a:bodyPr/>
        <a:lstStyle/>
        <a:p>
          <a:pPr rtl="0"/>
          <a:r>
            <a:rPr lang="en-US">
              <a:latin typeface="Calibri"/>
            </a:rPr>
            <a:t>Security Surveillance and Theft</a:t>
          </a:r>
          <a:endParaRPr lang="en-US"/>
        </a:p>
      </dgm:t>
    </dgm:pt>
    <dgm:pt modelId="{8B10183C-C19F-47E4-996F-7386FADC91CE}" type="parTrans" cxnId="{28520FA4-E0F4-4E05-B8D4-BF4EC926154A}">
      <dgm:prSet/>
      <dgm:spPr/>
      <dgm:t>
        <a:bodyPr/>
        <a:lstStyle/>
        <a:p>
          <a:endParaRPr lang="en-US"/>
        </a:p>
      </dgm:t>
    </dgm:pt>
    <dgm:pt modelId="{B48ACBD5-3DFE-4BAF-8B21-1AF9B4A0CF09}" type="sibTrans" cxnId="{28520FA4-E0F4-4E05-B8D4-BF4EC926154A}">
      <dgm:prSet/>
      <dgm:spPr/>
      <dgm:t>
        <a:bodyPr/>
        <a:lstStyle/>
        <a:p>
          <a:endParaRPr lang="en-US"/>
        </a:p>
      </dgm:t>
    </dgm:pt>
    <dgm:pt modelId="{2BD1CFA0-2CCC-4783-BE68-AC1DEBD4F345}">
      <dgm:prSet phldrT="[Text]" phldr="0"/>
      <dgm:spPr/>
      <dgm:t>
        <a:bodyPr/>
        <a:lstStyle/>
        <a:p>
          <a:pPr rtl="0"/>
          <a:r>
            <a:rPr lang="en-US">
              <a:latin typeface="Calibri"/>
            </a:rPr>
            <a:t>Needs to be more secure for longer duration of stay</a:t>
          </a:r>
          <a:endParaRPr lang="en-US"/>
        </a:p>
      </dgm:t>
    </dgm:pt>
    <dgm:pt modelId="{7F11CB5C-2C6F-475B-AC2D-DB405082CA44}" type="parTrans" cxnId="{93201724-EC83-4693-AE27-34A7969E23BB}">
      <dgm:prSet/>
      <dgm:spPr/>
      <dgm:t>
        <a:bodyPr/>
        <a:lstStyle/>
        <a:p>
          <a:endParaRPr lang="en-US"/>
        </a:p>
      </dgm:t>
    </dgm:pt>
    <dgm:pt modelId="{08F04A7A-81EA-4C12-889B-C1ED273FE2F6}" type="sibTrans" cxnId="{93201724-EC83-4693-AE27-34A7969E23BB}">
      <dgm:prSet/>
      <dgm:spPr/>
      <dgm:t>
        <a:bodyPr/>
        <a:lstStyle/>
        <a:p>
          <a:endParaRPr lang="en-US"/>
        </a:p>
      </dgm:t>
    </dgm:pt>
    <dgm:pt modelId="{BA1CC2A9-72A1-41AD-8758-CC51C94404C8}">
      <dgm:prSet phldrT="[Text]" phldr="0"/>
      <dgm:spPr/>
      <dgm:t>
        <a:bodyPr/>
        <a:lstStyle/>
        <a:p>
          <a:pPr rtl="0"/>
          <a:r>
            <a:rPr lang="en-US">
              <a:latin typeface="Calibri"/>
            </a:rPr>
            <a:t>Cycle Parking Management</a:t>
          </a:r>
          <a:endParaRPr lang="en-US"/>
        </a:p>
      </dgm:t>
    </dgm:pt>
    <dgm:pt modelId="{39BAF905-7DDB-4B0C-9CB8-47BE2A494E12}" type="parTrans" cxnId="{C26AA91C-4702-43A8-A8D7-A1450622390A}">
      <dgm:prSet/>
      <dgm:spPr/>
      <dgm:t>
        <a:bodyPr/>
        <a:lstStyle/>
        <a:p>
          <a:endParaRPr lang="en-US"/>
        </a:p>
      </dgm:t>
    </dgm:pt>
    <dgm:pt modelId="{201AC386-9A3F-42AE-B263-6ECC6F0D2AE8}" type="sibTrans" cxnId="{C26AA91C-4702-43A8-A8D7-A1450622390A}">
      <dgm:prSet/>
      <dgm:spPr/>
      <dgm:t>
        <a:bodyPr/>
        <a:lstStyle/>
        <a:p>
          <a:endParaRPr lang="en-US"/>
        </a:p>
      </dgm:t>
    </dgm:pt>
    <dgm:pt modelId="{A0965B97-A1F6-40BA-AD98-985166C86187}">
      <dgm:prSet phldr="0"/>
      <dgm:spPr/>
      <dgm:t>
        <a:bodyPr/>
        <a:lstStyle/>
        <a:p>
          <a:pPr rtl="0"/>
          <a:r>
            <a:rPr lang="en-US">
              <a:latin typeface="Calibri"/>
            </a:rPr>
            <a:t>Positive correlation between residential parking and liklihood of cycling</a:t>
          </a:r>
        </a:p>
      </dgm:t>
    </dgm:pt>
    <dgm:pt modelId="{03DE5E70-01DD-4957-BF22-A7A4ADE260C7}" type="parTrans" cxnId="{DF60D391-99D1-44B7-8895-F8B664583E1A}">
      <dgm:prSet/>
      <dgm:spPr/>
    </dgm:pt>
    <dgm:pt modelId="{20A1D2F3-B29C-40E6-B48F-85F1F1EF8220}" type="sibTrans" cxnId="{DF60D391-99D1-44B7-8895-F8B664583E1A}">
      <dgm:prSet/>
      <dgm:spPr/>
    </dgm:pt>
    <dgm:pt modelId="{D1FCABF5-E1FA-4546-8D0D-6CE9344228E9}">
      <dgm:prSet phldr="0"/>
      <dgm:spPr/>
      <dgm:t>
        <a:bodyPr/>
        <a:lstStyle/>
        <a:p>
          <a:pPr rtl="0"/>
          <a:r>
            <a:rPr lang="en-US">
              <a:latin typeface="Calibri"/>
            </a:rPr>
            <a:t>Positive correlation between high quality parking and  cycling to work/stations</a:t>
          </a:r>
        </a:p>
      </dgm:t>
    </dgm:pt>
    <dgm:pt modelId="{858333AC-22D2-4EAC-826F-F8A7F252EDA2}" type="parTrans" cxnId="{9EC3E6B8-ADA8-44E7-8CF2-7221C1A8E5C0}">
      <dgm:prSet/>
      <dgm:spPr/>
    </dgm:pt>
    <dgm:pt modelId="{65B44F25-4469-453E-B3E6-DF734B11D288}" type="sibTrans" cxnId="{9EC3E6B8-ADA8-44E7-8CF2-7221C1A8E5C0}">
      <dgm:prSet/>
      <dgm:spPr/>
    </dgm:pt>
    <dgm:pt modelId="{9C1260C8-5AE3-44A7-A8DB-224CFA3F06F5}">
      <dgm:prSet phldr="0"/>
      <dgm:spPr/>
      <dgm:t>
        <a:bodyPr/>
        <a:lstStyle/>
        <a:p>
          <a:pPr rtl="0"/>
          <a:r>
            <a:rPr lang="en-US">
              <a:latin typeface="Calibri"/>
            </a:rPr>
            <a:t>Positive impacts of promoting good parking practices</a:t>
          </a:r>
        </a:p>
      </dgm:t>
    </dgm:pt>
    <dgm:pt modelId="{09E7353E-0797-48F8-A6FB-DF3C5EE1C939}" type="parTrans" cxnId="{60557C74-1A5F-455F-AD8F-2A61D7101DEE}">
      <dgm:prSet/>
      <dgm:spPr/>
    </dgm:pt>
    <dgm:pt modelId="{E5032B74-999B-4038-AFB2-2484603D6030}" type="sibTrans" cxnId="{60557C74-1A5F-455F-AD8F-2A61D7101DEE}">
      <dgm:prSet/>
      <dgm:spPr/>
    </dgm:pt>
    <dgm:pt modelId="{1FB9D89D-DCA3-4639-9CCC-D8D0CB52C663}">
      <dgm:prSet phldr="0"/>
      <dgm:spPr/>
      <dgm:t>
        <a:bodyPr/>
        <a:lstStyle/>
        <a:p>
          <a:pPr rtl="0"/>
          <a:r>
            <a:rPr lang="en-US">
              <a:latin typeface="Calibri"/>
            </a:rPr>
            <a:t>Abandoned cycles are a deterrent</a:t>
          </a:r>
          <a:endParaRPr lang="en-US"/>
        </a:p>
      </dgm:t>
    </dgm:pt>
    <dgm:pt modelId="{012C8B84-FFD4-4A78-ADF1-FD460D2505B9}" type="parTrans" cxnId="{803FFB03-D6B0-4E3A-A24A-1A5357EC84A7}">
      <dgm:prSet/>
      <dgm:spPr/>
    </dgm:pt>
    <dgm:pt modelId="{87CE2356-C3F3-48B6-AE7A-20BB4619A623}" type="sibTrans" cxnId="{803FFB03-D6B0-4E3A-A24A-1A5357EC84A7}">
      <dgm:prSet/>
      <dgm:spPr/>
    </dgm:pt>
    <dgm:pt modelId="{82EC0D92-FC13-4971-8914-F67D1A6D0603}">
      <dgm:prSet phldr="0"/>
      <dgm:spPr/>
      <dgm:t>
        <a:bodyPr/>
        <a:lstStyle/>
        <a:p>
          <a:pPr rtl="0"/>
          <a:r>
            <a:rPr lang="en-US">
              <a:latin typeface="Calibri"/>
            </a:rPr>
            <a:t>Need to </a:t>
          </a:r>
          <a:r>
            <a:rPr lang="en-US" err="1">
              <a:latin typeface="Calibri"/>
            </a:rPr>
            <a:t>maximise</a:t>
          </a:r>
          <a:r>
            <a:rPr lang="en-US">
              <a:latin typeface="Calibri"/>
            </a:rPr>
            <a:t> visibility in for public cycle parking</a:t>
          </a:r>
        </a:p>
      </dgm:t>
    </dgm:pt>
    <dgm:pt modelId="{F0C4A858-0482-4234-98C3-DF4DA047E6E9}" type="parTrans" cxnId="{88A8C94C-285B-418F-927C-009D0BA8A73C}">
      <dgm:prSet/>
      <dgm:spPr/>
    </dgm:pt>
    <dgm:pt modelId="{7B2307A7-A355-4445-872B-18D8B64DFE20}" type="sibTrans" cxnId="{88A8C94C-285B-418F-927C-009D0BA8A73C}">
      <dgm:prSet/>
      <dgm:spPr/>
    </dgm:pt>
    <dgm:pt modelId="{A46D5CEB-C9C1-4B2D-AF44-D7F774C58705}">
      <dgm:prSet phldr="0"/>
      <dgm:spPr/>
      <dgm:t>
        <a:bodyPr/>
        <a:lstStyle/>
        <a:p>
          <a:pPr rtl="0"/>
          <a:r>
            <a:rPr lang="en-US">
              <a:latin typeface="Calibri"/>
            </a:rPr>
            <a:t>Actual risk of theft is less than percieved risk</a:t>
          </a:r>
        </a:p>
      </dgm:t>
    </dgm:pt>
    <dgm:pt modelId="{B7537DE9-3752-4A89-A993-403CCBB07043}" type="parTrans" cxnId="{AA03B2CA-165C-40CD-A2D0-A57FF161D127}">
      <dgm:prSet/>
      <dgm:spPr/>
    </dgm:pt>
    <dgm:pt modelId="{4E562A00-43CD-4DB6-94E7-2344DE2430F3}" type="sibTrans" cxnId="{AA03B2CA-165C-40CD-A2D0-A57FF161D127}">
      <dgm:prSet/>
      <dgm:spPr/>
    </dgm:pt>
    <dgm:pt modelId="{8D1920B2-20BF-46B6-82D4-DE27C4FF599B}">
      <dgm:prSet phldr="0"/>
      <dgm:spPr/>
      <dgm:t>
        <a:bodyPr/>
        <a:lstStyle/>
        <a:p>
          <a:pPr rtl="0"/>
          <a:r>
            <a:rPr lang="en-US">
              <a:latin typeface="Calibri"/>
            </a:rPr>
            <a:t>Requirements best known at workplaces and rail stations</a:t>
          </a:r>
        </a:p>
      </dgm:t>
    </dgm:pt>
    <dgm:pt modelId="{C76406DE-08A4-4821-8DFF-DE08C893F00A}" type="parTrans" cxnId="{8C8C3E3F-EC02-4CDB-AD1D-08C0D592BAD2}">
      <dgm:prSet/>
      <dgm:spPr/>
    </dgm:pt>
    <dgm:pt modelId="{EE717CC0-3E1F-4811-8DDA-684EAA99A922}" type="sibTrans" cxnId="{8C8C3E3F-EC02-4CDB-AD1D-08C0D592BAD2}">
      <dgm:prSet/>
      <dgm:spPr/>
    </dgm:pt>
    <dgm:pt modelId="{26E00170-D308-4D3C-BEC6-17E1D9B3620F}">
      <dgm:prSet phldr="0"/>
      <dgm:spPr/>
      <dgm:t>
        <a:bodyPr/>
        <a:lstStyle/>
        <a:p>
          <a:pPr algn="l" rtl="0"/>
          <a:r>
            <a:rPr lang="en-US">
              <a:latin typeface="Calibri"/>
            </a:rPr>
            <a:t>Maximise</a:t>
          </a:r>
          <a:r>
            <a:rPr lang="en-US"/>
            <a:t> visibility, protection, accessibility,</a:t>
          </a:r>
          <a:r>
            <a:rPr lang="en-US">
              <a:latin typeface="Calibri"/>
            </a:rPr>
            <a:t> </a:t>
          </a:r>
          <a:r>
            <a:rPr lang="en-US"/>
            <a:t>proximity, integration, and </a:t>
          </a:r>
          <a:r>
            <a:rPr lang="en-US">
              <a:latin typeface="Calibri"/>
            </a:rPr>
            <a:t>diversification</a:t>
          </a:r>
        </a:p>
      </dgm:t>
    </dgm:pt>
    <dgm:pt modelId="{96EC3BD2-5E44-46AC-B1E4-3E9D187CEF60}" type="parTrans" cxnId="{F3E1C1DE-8C5A-4BA9-94D0-7C15EB3ED452}">
      <dgm:prSet/>
      <dgm:spPr/>
    </dgm:pt>
    <dgm:pt modelId="{79BE0D10-8275-445B-8CA0-7E1C6C058A8D}" type="sibTrans" cxnId="{F3E1C1DE-8C5A-4BA9-94D0-7C15EB3ED452}">
      <dgm:prSet/>
      <dgm:spPr/>
    </dgm:pt>
    <dgm:pt modelId="{7DB395DD-9A1F-4D81-89D6-ADAF06DC6D5E}">
      <dgm:prSet phldr="0"/>
      <dgm:spPr/>
      <dgm:t>
        <a:bodyPr/>
        <a:lstStyle/>
        <a:p>
          <a:pPr algn="l" rtl="0"/>
          <a:r>
            <a:rPr lang="en-US"/>
            <a:t>Types of cycle other than bicycles pose more issues than bicycles</a:t>
          </a:r>
          <a:endParaRPr lang="en-US">
            <a:latin typeface="Calibri"/>
          </a:endParaRPr>
        </a:p>
      </dgm:t>
    </dgm:pt>
    <dgm:pt modelId="{B4B1259C-5F02-4C34-814F-5379B320FBE1}" type="parTrans" cxnId="{DF6CA22E-436C-4B4B-B68E-B36673208C05}">
      <dgm:prSet/>
      <dgm:spPr/>
    </dgm:pt>
    <dgm:pt modelId="{F7469328-0AE1-447F-839A-210718EAF769}" type="sibTrans" cxnId="{DF6CA22E-436C-4B4B-B68E-B36673208C05}">
      <dgm:prSet/>
      <dgm:spPr/>
    </dgm:pt>
    <dgm:pt modelId="{DB28488C-64E5-4272-B8C8-4EF10CA2F572}">
      <dgm:prSet phldr="0"/>
      <dgm:spPr/>
      <dgm:t>
        <a:bodyPr/>
        <a:lstStyle/>
        <a:p>
          <a:pPr algn="l" rtl="0"/>
          <a:r>
            <a:rPr lang="en-US">
              <a:latin typeface="Calibri"/>
            </a:rPr>
            <a:t>Shower facilities at workplaces</a:t>
          </a:r>
        </a:p>
      </dgm:t>
    </dgm:pt>
    <dgm:pt modelId="{BE85406E-BDCD-4452-A9CD-55C1FF8F7AF9}" type="parTrans" cxnId="{749DDC83-387F-43F3-AD2A-96E4D55C6AC1}">
      <dgm:prSet/>
      <dgm:spPr/>
    </dgm:pt>
    <dgm:pt modelId="{B45310FC-70D8-4041-A0C1-9485BCCB8176}" type="sibTrans" cxnId="{749DDC83-387F-43F3-AD2A-96E4D55C6AC1}">
      <dgm:prSet/>
      <dgm:spPr/>
    </dgm:pt>
    <dgm:pt modelId="{AE508AC3-8EB4-4A7A-A96C-9D85D13C9183}">
      <dgm:prSet phldr="0"/>
      <dgm:spPr/>
      <dgm:t>
        <a:bodyPr/>
        <a:lstStyle/>
        <a:p>
          <a:pPr rtl="0"/>
          <a:r>
            <a:rPr lang="en-US">
              <a:latin typeface="Calibri"/>
            </a:rPr>
            <a:t>Cycle parking is important indicator of Bicycle Level of Service</a:t>
          </a:r>
        </a:p>
      </dgm:t>
    </dgm:pt>
    <dgm:pt modelId="{466559DD-9ED6-41D5-8A88-9C38E1216E14}" type="parTrans" cxnId="{61E4E9E5-C22B-458A-841E-78B527F75BB2}">
      <dgm:prSet/>
      <dgm:spPr/>
    </dgm:pt>
    <dgm:pt modelId="{3501D317-BCBB-413B-82B5-B051458CD061}" type="sibTrans" cxnId="{61E4E9E5-C22B-458A-841E-78B527F75BB2}">
      <dgm:prSet/>
      <dgm:spPr/>
    </dgm:pt>
    <dgm:pt modelId="{F7D057E1-45E5-47EB-B6CA-6C7106A7B129}">
      <dgm:prSet phldr="0"/>
      <dgm:spPr/>
      <dgm:t>
        <a:bodyPr/>
        <a:lstStyle/>
        <a:p>
          <a:pPr rtl="0"/>
          <a:r>
            <a:rPr lang="en-US">
              <a:latin typeface="Calibri"/>
            </a:rPr>
            <a:t>Lack of cycle parking</a:t>
          </a:r>
        </a:p>
      </dgm:t>
    </dgm:pt>
    <dgm:pt modelId="{8CE2D6D0-AF8F-490D-8AA9-F365D9A968B2}" type="parTrans" cxnId="{AEE174AA-DAE7-4CFF-BEA6-F94700171487}">
      <dgm:prSet/>
      <dgm:spPr/>
    </dgm:pt>
    <dgm:pt modelId="{D5BFD715-DA71-4121-BB39-A3BDAC2D18F1}" type="sibTrans" cxnId="{AEE174AA-DAE7-4CFF-BEA6-F94700171487}">
      <dgm:prSet/>
      <dgm:spPr/>
    </dgm:pt>
    <dgm:pt modelId="{86B0F05F-D633-4D11-AEEC-2788EF2F6C9A}" type="pres">
      <dgm:prSet presAssocID="{C652C7B1-4738-4FFF-BBAE-95C4FE03AC96}" presName="Name0" presStyleCnt="0">
        <dgm:presLayoutVars>
          <dgm:dir/>
          <dgm:animLvl val="lvl"/>
          <dgm:resizeHandles val="exact"/>
        </dgm:presLayoutVars>
      </dgm:prSet>
      <dgm:spPr/>
    </dgm:pt>
    <dgm:pt modelId="{B1FCBD7C-3FDC-4E29-BE96-6C2C5B55AD48}" type="pres">
      <dgm:prSet presAssocID="{145F16D5-4593-4AE5-A03B-FCA075EBAF4F}" presName="composite" presStyleCnt="0"/>
      <dgm:spPr/>
    </dgm:pt>
    <dgm:pt modelId="{0E416AAB-6DA5-4E93-954F-CB69808C8B95}" type="pres">
      <dgm:prSet presAssocID="{145F16D5-4593-4AE5-A03B-FCA075EBAF4F}" presName="parTx" presStyleLbl="alignNode1" presStyleIdx="0" presStyleCnt="4">
        <dgm:presLayoutVars>
          <dgm:chMax val="0"/>
          <dgm:chPref val="0"/>
          <dgm:bulletEnabled val="1"/>
        </dgm:presLayoutVars>
      </dgm:prSet>
      <dgm:spPr/>
    </dgm:pt>
    <dgm:pt modelId="{C0BA05A2-AE34-4CE2-90D7-E7B3F13D2821}" type="pres">
      <dgm:prSet presAssocID="{145F16D5-4593-4AE5-A03B-FCA075EBAF4F}" presName="desTx" presStyleLbl="alignAccFollowNode1" presStyleIdx="0" presStyleCnt="4">
        <dgm:presLayoutVars>
          <dgm:bulletEnabled val="1"/>
        </dgm:presLayoutVars>
      </dgm:prSet>
      <dgm:spPr/>
    </dgm:pt>
    <dgm:pt modelId="{567EE08B-D362-4570-9460-0986C05EC1F9}" type="pres">
      <dgm:prSet presAssocID="{11AE7F23-AEEF-450C-84B7-607EF5A1DF3A}" presName="space" presStyleCnt="0"/>
      <dgm:spPr/>
    </dgm:pt>
    <dgm:pt modelId="{E8282D52-CE13-4814-9FB2-73807AFE2C20}" type="pres">
      <dgm:prSet presAssocID="{B07BA92E-72FE-47C3-9C39-E2A3F496E8C4}" presName="composite" presStyleCnt="0"/>
      <dgm:spPr/>
    </dgm:pt>
    <dgm:pt modelId="{13DCF023-014D-4291-A64E-878E11641087}" type="pres">
      <dgm:prSet presAssocID="{B07BA92E-72FE-47C3-9C39-E2A3F496E8C4}" presName="parTx" presStyleLbl="alignNode1" presStyleIdx="1" presStyleCnt="4">
        <dgm:presLayoutVars>
          <dgm:chMax val="0"/>
          <dgm:chPref val="0"/>
          <dgm:bulletEnabled val="1"/>
        </dgm:presLayoutVars>
      </dgm:prSet>
      <dgm:spPr/>
    </dgm:pt>
    <dgm:pt modelId="{DBCEF82A-B74A-4519-BCFB-9DF603DAB2C7}" type="pres">
      <dgm:prSet presAssocID="{B07BA92E-72FE-47C3-9C39-E2A3F496E8C4}" presName="desTx" presStyleLbl="alignAccFollowNode1" presStyleIdx="1" presStyleCnt="4">
        <dgm:presLayoutVars>
          <dgm:bulletEnabled val="1"/>
        </dgm:presLayoutVars>
      </dgm:prSet>
      <dgm:spPr/>
    </dgm:pt>
    <dgm:pt modelId="{AE1371E0-F7EB-453A-8A0C-A53B7D74BA22}" type="pres">
      <dgm:prSet presAssocID="{0D44D3E1-7BA5-4F4C-8E6D-8B56419AAF25}" presName="space" presStyleCnt="0"/>
      <dgm:spPr/>
    </dgm:pt>
    <dgm:pt modelId="{5FE1BBF3-6CE9-407E-92E3-91050D72A757}" type="pres">
      <dgm:prSet presAssocID="{0D014A7A-F824-4AFD-AC98-6109988C3B2E}" presName="composite" presStyleCnt="0"/>
      <dgm:spPr/>
    </dgm:pt>
    <dgm:pt modelId="{ABC9E32B-0FAF-4625-AC24-3F04108E8774}" type="pres">
      <dgm:prSet presAssocID="{0D014A7A-F824-4AFD-AC98-6109988C3B2E}" presName="parTx" presStyleLbl="alignNode1" presStyleIdx="2" presStyleCnt="4">
        <dgm:presLayoutVars>
          <dgm:chMax val="0"/>
          <dgm:chPref val="0"/>
          <dgm:bulletEnabled val="1"/>
        </dgm:presLayoutVars>
      </dgm:prSet>
      <dgm:spPr/>
    </dgm:pt>
    <dgm:pt modelId="{AF8EE029-0C62-4BA0-8B99-38B79D71114A}" type="pres">
      <dgm:prSet presAssocID="{0D014A7A-F824-4AFD-AC98-6109988C3B2E}" presName="desTx" presStyleLbl="alignAccFollowNode1" presStyleIdx="2" presStyleCnt="4">
        <dgm:presLayoutVars>
          <dgm:bulletEnabled val="1"/>
        </dgm:presLayoutVars>
      </dgm:prSet>
      <dgm:spPr/>
    </dgm:pt>
    <dgm:pt modelId="{14430820-A916-4BB4-A059-DFA73F854D44}" type="pres">
      <dgm:prSet presAssocID="{B48ACBD5-3DFE-4BAF-8B21-1AF9B4A0CF09}" presName="space" presStyleCnt="0"/>
      <dgm:spPr/>
    </dgm:pt>
    <dgm:pt modelId="{E3F0032F-6C8E-4AF0-9D47-B1B82CB5912F}" type="pres">
      <dgm:prSet presAssocID="{BA1CC2A9-72A1-41AD-8758-CC51C94404C8}" presName="composite" presStyleCnt="0"/>
      <dgm:spPr/>
    </dgm:pt>
    <dgm:pt modelId="{EDDF1151-042C-49EF-B732-F7947ECFD469}" type="pres">
      <dgm:prSet presAssocID="{BA1CC2A9-72A1-41AD-8758-CC51C94404C8}" presName="parTx" presStyleLbl="alignNode1" presStyleIdx="3" presStyleCnt="4">
        <dgm:presLayoutVars>
          <dgm:chMax val="0"/>
          <dgm:chPref val="0"/>
          <dgm:bulletEnabled val="1"/>
        </dgm:presLayoutVars>
      </dgm:prSet>
      <dgm:spPr/>
    </dgm:pt>
    <dgm:pt modelId="{EEEDD378-CF07-4568-96A5-11EC976A608F}" type="pres">
      <dgm:prSet presAssocID="{BA1CC2A9-72A1-41AD-8758-CC51C94404C8}" presName="desTx" presStyleLbl="alignAccFollowNode1" presStyleIdx="3" presStyleCnt="4">
        <dgm:presLayoutVars>
          <dgm:bulletEnabled val="1"/>
        </dgm:presLayoutVars>
      </dgm:prSet>
      <dgm:spPr/>
    </dgm:pt>
  </dgm:ptLst>
  <dgm:cxnLst>
    <dgm:cxn modelId="{803FFB03-D6B0-4E3A-A24A-1A5357EC84A7}" srcId="{BA1CC2A9-72A1-41AD-8758-CC51C94404C8}" destId="{1FB9D89D-DCA3-4639-9CCC-D8D0CB52C663}" srcOrd="1" destOrd="0" parTransId="{012C8B84-FFD4-4A78-ADF1-FD460D2505B9}" sibTransId="{87CE2356-C3F3-48B6-AE7A-20BB4619A623}"/>
    <dgm:cxn modelId="{46C6FD17-68B3-426D-917F-A5B75CE62EC1}" type="presOf" srcId="{145F16D5-4593-4AE5-A03B-FCA075EBAF4F}" destId="{0E416AAB-6DA5-4E93-954F-CB69808C8B95}" srcOrd="0" destOrd="0" presId="urn:microsoft.com/office/officeart/2005/8/layout/hList1"/>
    <dgm:cxn modelId="{C26AA91C-4702-43A8-A8D7-A1450622390A}" srcId="{C652C7B1-4738-4FFF-BBAE-95C4FE03AC96}" destId="{BA1CC2A9-72A1-41AD-8758-CC51C94404C8}" srcOrd="3" destOrd="0" parTransId="{39BAF905-7DDB-4B0C-9CB8-47BE2A494E12}" sibTransId="{201AC386-9A3F-42AE-B263-6ECC6F0D2AE8}"/>
    <dgm:cxn modelId="{93201724-EC83-4693-AE27-34A7969E23BB}" srcId="{0D014A7A-F824-4AFD-AC98-6109988C3B2E}" destId="{2BD1CFA0-2CCC-4783-BE68-AC1DEBD4F345}" srcOrd="0" destOrd="0" parTransId="{7F11CB5C-2C6F-475B-AC2D-DB405082CA44}" sibTransId="{08F04A7A-81EA-4C12-889B-C1ED273FE2F6}"/>
    <dgm:cxn modelId="{296E5B27-9E82-4E8D-A08A-8975B9A71A01}" type="presOf" srcId="{7DB395DD-9A1F-4D81-89D6-ADAF06DC6D5E}" destId="{DBCEF82A-B74A-4519-BCFB-9DF603DAB2C7}" srcOrd="0" destOrd="1" presId="urn:microsoft.com/office/officeart/2005/8/layout/hList1"/>
    <dgm:cxn modelId="{1BEA1F2D-A99C-467C-9BBD-841738C6DB7A}" type="presOf" srcId="{C652C7B1-4738-4FFF-BBAE-95C4FE03AC96}" destId="{86B0F05F-D633-4D11-AEEC-2788EF2F6C9A}" srcOrd="0" destOrd="0" presId="urn:microsoft.com/office/officeart/2005/8/layout/hList1"/>
    <dgm:cxn modelId="{DF6CA22E-436C-4B4B-B68E-B36673208C05}" srcId="{B07BA92E-72FE-47C3-9C39-E2A3F496E8C4}" destId="{7DB395DD-9A1F-4D81-89D6-ADAF06DC6D5E}" srcOrd="1" destOrd="0" parTransId="{B4B1259C-5F02-4C34-814F-5379B320FBE1}" sibTransId="{F7469328-0AE1-447F-839A-210718EAF769}"/>
    <dgm:cxn modelId="{B5C9C934-B48D-4082-9654-6521C9B8FDF2}" type="presOf" srcId="{8D1920B2-20BF-46B6-82D4-DE27C4FF599B}" destId="{AF8EE029-0C62-4BA0-8B99-38B79D71114A}" srcOrd="0" destOrd="3" presId="urn:microsoft.com/office/officeart/2005/8/layout/hList1"/>
    <dgm:cxn modelId="{8C8C3E3F-EC02-4CDB-AD1D-08C0D592BAD2}" srcId="{0D014A7A-F824-4AFD-AC98-6109988C3B2E}" destId="{8D1920B2-20BF-46B6-82D4-DE27C4FF599B}" srcOrd="3" destOrd="0" parTransId="{C76406DE-08A4-4821-8DFF-DE08C893F00A}" sibTransId="{EE717CC0-3E1F-4811-8DDA-684EAA99A922}"/>
    <dgm:cxn modelId="{DEDF4A5C-F2B0-4725-84A3-A1EDC8939A72}" type="presOf" srcId="{DB28488C-64E5-4272-B8C8-4EF10CA2F572}" destId="{DBCEF82A-B74A-4519-BCFB-9DF603DAB2C7}" srcOrd="0" destOrd="2" presId="urn:microsoft.com/office/officeart/2005/8/layout/hList1"/>
    <dgm:cxn modelId="{A114405E-7903-4C78-B82A-87216367B3A8}" type="presOf" srcId="{AE508AC3-8EB4-4A7A-A96C-9D85D13C9183}" destId="{C0BA05A2-AE34-4CE2-90D7-E7B3F13D2821}" srcOrd="0" destOrd="3" presId="urn:microsoft.com/office/officeart/2005/8/layout/hList1"/>
    <dgm:cxn modelId="{88A8C94C-285B-418F-927C-009D0BA8A73C}" srcId="{0D014A7A-F824-4AFD-AC98-6109988C3B2E}" destId="{82EC0D92-FC13-4971-8914-F67D1A6D0603}" srcOrd="1" destOrd="0" parTransId="{F0C4A858-0482-4234-98C3-DF4DA047E6E9}" sibTransId="{7B2307A7-A355-4445-872B-18D8B64DFE20}"/>
    <dgm:cxn modelId="{ACD4A353-9EB6-4F48-9C90-7E42A1FB816D}" type="presOf" srcId="{A0965B97-A1F6-40BA-AD98-985166C86187}" destId="{C0BA05A2-AE34-4CE2-90D7-E7B3F13D2821}" srcOrd="0" destOrd="0" presId="urn:microsoft.com/office/officeart/2005/8/layout/hList1"/>
    <dgm:cxn modelId="{60557C74-1A5F-455F-AD8F-2A61D7101DEE}" srcId="{BA1CC2A9-72A1-41AD-8758-CC51C94404C8}" destId="{9C1260C8-5AE3-44A7-A8DB-224CFA3F06F5}" srcOrd="0" destOrd="0" parTransId="{09E7353E-0797-48F8-A6FB-DF3C5EE1C939}" sibTransId="{E5032B74-999B-4038-AFB2-2484603D6030}"/>
    <dgm:cxn modelId="{DAB0E05A-048A-409D-BD9C-2A9AECAF92D0}" type="presOf" srcId="{2BD1CFA0-2CCC-4783-BE68-AC1DEBD4F345}" destId="{AF8EE029-0C62-4BA0-8B99-38B79D71114A}" srcOrd="0" destOrd="0" presId="urn:microsoft.com/office/officeart/2005/8/layout/hList1"/>
    <dgm:cxn modelId="{1753887C-05A2-4013-9B8E-CDFD6A165332}" type="presOf" srcId="{F7D057E1-45E5-47EB-B6CA-6C7106A7B129}" destId="{C0BA05A2-AE34-4CE2-90D7-E7B3F13D2821}" srcOrd="0" destOrd="2" presId="urn:microsoft.com/office/officeart/2005/8/layout/hList1"/>
    <dgm:cxn modelId="{749DDC83-387F-43F3-AD2A-96E4D55C6AC1}" srcId="{B07BA92E-72FE-47C3-9C39-E2A3F496E8C4}" destId="{DB28488C-64E5-4272-B8C8-4EF10CA2F572}" srcOrd="2" destOrd="0" parTransId="{BE85406E-BDCD-4452-A9CD-55C1FF8F7AF9}" sibTransId="{B45310FC-70D8-4041-A0C1-9485BCCB8176}"/>
    <dgm:cxn modelId="{DF60D391-99D1-44B7-8895-F8B664583E1A}" srcId="{145F16D5-4593-4AE5-A03B-FCA075EBAF4F}" destId="{A0965B97-A1F6-40BA-AD98-985166C86187}" srcOrd="0" destOrd="0" parTransId="{03DE5E70-01DD-4957-BF22-A7A4ADE260C7}" sibTransId="{20A1D2F3-B29C-40E6-B48F-85F1F1EF8220}"/>
    <dgm:cxn modelId="{99633B9D-D1B1-4C6E-B90E-F19A58971375}" type="presOf" srcId="{BA1CC2A9-72A1-41AD-8758-CC51C94404C8}" destId="{EDDF1151-042C-49EF-B732-F7947ECFD469}" srcOrd="0" destOrd="0" presId="urn:microsoft.com/office/officeart/2005/8/layout/hList1"/>
    <dgm:cxn modelId="{958F0FA0-3127-4BA1-89AE-027358083C35}" type="presOf" srcId="{A46D5CEB-C9C1-4B2D-AF44-D7F774C58705}" destId="{AF8EE029-0C62-4BA0-8B99-38B79D71114A}" srcOrd="0" destOrd="2" presId="urn:microsoft.com/office/officeart/2005/8/layout/hList1"/>
    <dgm:cxn modelId="{28520FA4-E0F4-4E05-B8D4-BF4EC926154A}" srcId="{C652C7B1-4738-4FFF-BBAE-95C4FE03AC96}" destId="{0D014A7A-F824-4AFD-AC98-6109988C3B2E}" srcOrd="2" destOrd="0" parTransId="{8B10183C-C19F-47E4-996F-7386FADC91CE}" sibTransId="{B48ACBD5-3DFE-4BAF-8B21-1AF9B4A0CF09}"/>
    <dgm:cxn modelId="{AEE174AA-DAE7-4CFF-BEA6-F94700171487}" srcId="{145F16D5-4593-4AE5-A03B-FCA075EBAF4F}" destId="{F7D057E1-45E5-47EB-B6CA-6C7106A7B129}" srcOrd="2" destOrd="0" parTransId="{8CE2D6D0-AF8F-490D-8AA9-F365D9A968B2}" sibTransId="{D5BFD715-DA71-4121-BB39-A3BDAC2D18F1}"/>
    <dgm:cxn modelId="{CDAFE2AF-E3D0-4F80-AFED-D85D0F9217D8}" type="presOf" srcId="{0D014A7A-F824-4AFD-AC98-6109988C3B2E}" destId="{ABC9E32B-0FAF-4625-AC24-3F04108E8774}" srcOrd="0" destOrd="0" presId="urn:microsoft.com/office/officeart/2005/8/layout/hList1"/>
    <dgm:cxn modelId="{9EC3E6B8-ADA8-44E7-8CF2-7221C1A8E5C0}" srcId="{145F16D5-4593-4AE5-A03B-FCA075EBAF4F}" destId="{D1FCABF5-E1FA-4546-8D0D-6CE9344228E9}" srcOrd="1" destOrd="0" parTransId="{858333AC-22D2-4EAC-826F-F8A7F252EDA2}" sibTransId="{65B44F25-4469-453E-B3E6-DF734B11D288}"/>
    <dgm:cxn modelId="{E35EEDBB-896D-46E7-8484-780597F47D32}" type="presOf" srcId="{26E00170-D308-4D3C-BEC6-17E1D9B3620F}" destId="{DBCEF82A-B74A-4519-BCFB-9DF603DAB2C7}" srcOrd="0" destOrd="0" presId="urn:microsoft.com/office/officeart/2005/8/layout/hList1"/>
    <dgm:cxn modelId="{AB7B7DC8-3442-4CB5-9B21-98577A4EDC54}" srcId="{C652C7B1-4738-4FFF-BBAE-95C4FE03AC96}" destId="{145F16D5-4593-4AE5-A03B-FCA075EBAF4F}" srcOrd="0" destOrd="0" parTransId="{77F35EA0-7CAE-4893-95C4-A48D77EE52DB}" sibTransId="{11AE7F23-AEEF-450C-84B7-607EF5A1DF3A}"/>
    <dgm:cxn modelId="{8E0B01CA-8B2C-4DEF-8ED6-F2E1D14BCD5B}" type="presOf" srcId="{9C1260C8-5AE3-44A7-A8DB-224CFA3F06F5}" destId="{EEEDD378-CF07-4568-96A5-11EC976A608F}" srcOrd="0" destOrd="0" presId="urn:microsoft.com/office/officeart/2005/8/layout/hList1"/>
    <dgm:cxn modelId="{AA03B2CA-165C-40CD-A2D0-A57FF161D127}" srcId="{0D014A7A-F824-4AFD-AC98-6109988C3B2E}" destId="{A46D5CEB-C9C1-4B2D-AF44-D7F774C58705}" srcOrd="2" destOrd="0" parTransId="{B7537DE9-3752-4A89-A993-403CCBB07043}" sibTransId="{4E562A00-43CD-4DB6-94E7-2344DE2430F3}"/>
    <dgm:cxn modelId="{F3E1C1DE-8C5A-4BA9-94D0-7C15EB3ED452}" srcId="{B07BA92E-72FE-47C3-9C39-E2A3F496E8C4}" destId="{26E00170-D308-4D3C-BEC6-17E1D9B3620F}" srcOrd="0" destOrd="0" parTransId="{96EC3BD2-5E44-46AC-B1E4-3E9D187CEF60}" sibTransId="{79BE0D10-8275-445B-8CA0-7E1C6C058A8D}"/>
    <dgm:cxn modelId="{39FA56E4-2273-47DF-9FAD-72E5C1EB69C1}" srcId="{C652C7B1-4738-4FFF-BBAE-95C4FE03AC96}" destId="{B07BA92E-72FE-47C3-9C39-E2A3F496E8C4}" srcOrd="1" destOrd="0" parTransId="{E512BBEB-7DF7-48C7-B544-04DAA6B47655}" sibTransId="{0D44D3E1-7BA5-4F4C-8E6D-8B56419AAF25}"/>
    <dgm:cxn modelId="{61E4E9E5-C22B-458A-841E-78B527F75BB2}" srcId="{145F16D5-4593-4AE5-A03B-FCA075EBAF4F}" destId="{AE508AC3-8EB4-4A7A-A96C-9D85D13C9183}" srcOrd="3" destOrd="0" parTransId="{466559DD-9ED6-41D5-8A88-9C38E1216E14}" sibTransId="{3501D317-BCBB-413B-82B5-B051458CD061}"/>
    <dgm:cxn modelId="{9043F3E6-0C94-403C-A96F-2FD8D870C9F9}" type="presOf" srcId="{82EC0D92-FC13-4971-8914-F67D1A6D0603}" destId="{AF8EE029-0C62-4BA0-8B99-38B79D71114A}" srcOrd="0" destOrd="1" presId="urn:microsoft.com/office/officeart/2005/8/layout/hList1"/>
    <dgm:cxn modelId="{84C14DEA-475D-4721-9705-03F252ADFC22}" type="presOf" srcId="{1FB9D89D-DCA3-4639-9CCC-D8D0CB52C663}" destId="{EEEDD378-CF07-4568-96A5-11EC976A608F}" srcOrd="0" destOrd="1" presId="urn:microsoft.com/office/officeart/2005/8/layout/hList1"/>
    <dgm:cxn modelId="{CF99C1F4-FE82-4949-A07F-3DB1DF67D685}" type="presOf" srcId="{B07BA92E-72FE-47C3-9C39-E2A3F496E8C4}" destId="{13DCF023-014D-4291-A64E-878E11641087}" srcOrd="0" destOrd="0" presId="urn:microsoft.com/office/officeart/2005/8/layout/hList1"/>
    <dgm:cxn modelId="{49715DFC-8CDD-4FD9-A949-2FD71D5A556E}" type="presOf" srcId="{D1FCABF5-E1FA-4546-8D0D-6CE9344228E9}" destId="{C0BA05A2-AE34-4CE2-90D7-E7B3F13D2821}" srcOrd="0" destOrd="1" presId="urn:microsoft.com/office/officeart/2005/8/layout/hList1"/>
    <dgm:cxn modelId="{B565A9D3-DE8B-49F8-B6DE-844A2C87CD98}" type="presParOf" srcId="{86B0F05F-D633-4D11-AEEC-2788EF2F6C9A}" destId="{B1FCBD7C-3FDC-4E29-BE96-6C2C5B55AD48}" srcOrd="0" destOrd="0" presId="urn:microsoft.com/office/officeart/2005/8/layout/hList1"/>
    <dgm:cxn modelId="{499CF854-CF71-427F-A40A-B8503BF9B35A}" type="presParOf" srcId="{B1FCBD7C-3FDC-4E29-BE96-6C2C5B55AD48}" destId="{0E416AAB-6DA5-4E93-954F-CB69808C8B95}" srcOrd="0" destOrd="0" presId="urn:microsoft.com/office/officeart/2005/8/layout/hList1"/>
    <dgm:cxn modelId="{1F29EA03-B85A-4184-A348-E30172B7A47E}" type="presParOf" srcId="{B1FCBD7C-3FDC-4E29-BE96-6C2C5B55AD48}" destId="{C0BA05A2-AE34-4CE2-90D7-E7B3F13D2821}" srcOrd="1" destOrd="0" presId="urn:microsoft.com/office/officeart/2005/8/layout/hList1"/>
    <dgm:cxn modelId="{467493BC-B78B-4677-8225-576EB0066D49}" type="presParOf" srcId="{86B0F05F-D633-4D11-AEEC-2788EF2F6C9A}" destId="{567EE08B-D362-4570-9460-0986C05EC1F9}" srcOrd="1" destOrd="0" presId="urn:microsoft.com/office/officeart/2005/8/layout/hList1"/>
    <dgm:cxn modelId="{EC9F5C2C-0D28-44BA-8919-82563309FF24}" type="presParOf" srcId="{86B0F05F-D633-4D11-AEEC-2788EF2F6C9A}" destId="{E8282D52-CE13-4814-9FB2-73807AFE2C20}" srcOrd="2" destOrd="0" presId="urn:microsoft.com/office/officeart/2005/8/layout/hList1"/>
    <dgm:cxn modelId="{73EC1489-5582-481D-A4AB-721C9CACEEF1}" type="presParOf" srcId="{E8282D52-CE13-4814-9FB2-73807AFE2C20}" destId="{13DCF023-014D-4291-A64E-878E11641087}" srcOrd="0" destOrd="0" presId="urn:microsoft.com/office/officeart/2005/8/layout/hList1"/>
    <dgm:cxn modelId="{36D6E1A0-1671-46F7-9E50-C928FFD50414}" type="presParOf" srcId="{E8282D52-CE13-4814-9FB2-73807AFE2C20}" destId="{DBCEF82A-B74A-4519-BCFB-9DF603DAB2C7}" srcOrd="1" destOrd="0" presId="urn:microsoft.com/office/officeart/2005/8/layout/hList1"/>
    <dgm:cxn modelId="{18AF4C18-596B-4D76-9455-487ED8E75D51}" type="presParOf" srcId="{86B0F05F-D633-4D11-AEEC-2788EF2F6C9A}" destId="{AE1371E0-F7EB-453A-8A0C-A53B7D74BA22}" srcOrd="3" destOrd="0" presId="urn:microsoft.com/office/officeart/2005/8/layout/hList1"/>
    <dgm:cxn modelId="{D35F1375-1629-41A8-8E09-56126F5FE90A}" type="presParOf" srcId="{86B0F05F-D633-4D11-AEEC-2788EF2F6C9A}" destId="{5FE1BBF3-6CE9-407E-92E3-91050D72A757}" srcOrd="4" destOrd="0" presId="urn:microsoft.com/office/officeart/2005/8/layout/hList1"/>
    <dgm:cxn modelId="{A6B2D189-7A6A-4EE9-BC28-35FF7033060B}" type="presParOf" srcId="{5FE1BBF3-6CE9-407E-92E3-91050D72A757}" destId="{ABC9E32B-0FAF-4625-AC24-3F04108E8774}" srcOrd="0" destOrd="0" presId="urn:microsoft.com/office/officeart/2005/8/layout/hList1"/>
    <dgm:cxn modelId="{BBCDB1A3-2ECB-4CA7-B378-5D10E2C9456B}" type="presParOf" srcId="{5FE1BBF3-6CE9-407E-92E3-91050D72A757}" destId="{AF8EE029-0C62-4BA0-8B99-38B79D71114A}" srcOrd="1" destOrd="0" presId="urn:microsoft.com/office/officeart/2005/8/layout/hList1"/>
    <dgm:cxn modelId="{07ADE384-1706-4692-8ED4-7D47D08F7287}" type="presParOf" srcId="{86B0F05F-D633-4D11-AEEC-2788EF2F6C9A}" destId="{14430820-A916-4BB4-A059-DFA73F854D44}" srcOrd="5" destOrd="0" presId="urn:microsoft.com/office/officeart/2005/8/layout/hList1"/>
    <dgm:cxn modelId="{C49CF9AD-231B-414D-B456-3C56B5F7BEA6}" type="presParOf" srcId="{86B0F05F-D633-4D11-AEEC-2788EF2F6C9A}" destId="{E3F0032F-6C8E-4AF0-9D47-B1B82CB5912F}" srcOrd="6" destOrd="0" presId="urn:microsoft.com/office/officeart/2005/8/layout/hList1"/>
    <dgm:cxn modelId="{7C9651C5-233C-4C32-9F8F-ECFCC096A147}" type="presParOf" srcId="{E3F0032F-6C8E-4AF0-9D47-B1B82CB5912F}" destId="{EDDF1151-042C-49EF-B732-F7947ECFD469}" srcOrd="0" destOrd="0" presId="urn:microsoft.com/office/officeart/2005/8/layout/hList1"/>
    <dgm:cxn modelId="{2B32A4D4-71EA-452E-A3C9-10E8CF58454A}" type="presParOf" srcId="{E3F0032F-6C8E-4AF0-9D47-B1B82CB5912F}" destId="{EEEDD378-CF07-4568-96A5-11EC976A608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652C7B1-4738-4FFF-BBAE-95C4FE03AC96}"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145F16D5-4593-4AE5-A03B-FCA075EBAF4F}">
      <dgm:prSet phldrT="[Text]" phldr="0"/>
      <dgm:spPr/>
      <dgm:t>
        <a:bodyPr/>
        <a:lstStyle/>
        <a:p>
          <a:pPr rtl="0"/>
          <a:r>
            <a:rPr lang="en-US">
              <a:latin typeface="Calibri"/>
            </a:rPr>
            <a:t>Mode Shift</a:t>
          </a:r>
          <a:endParaRPr lang="en-US"/>
        </a:p>
      </dgm:t>
    </dgm:pt>
    <dgm:pt modelId="{77F35EA0-7CAE-4893-95C4-A48D77EE52DB}" type="parTrans" cxnId="{AB7B7DC8-3442-4CB5-9B21-98577A4EDC54}">
      <dgm:prSet/>
      <dgm:spPr/>
      <dgm:t>
        <a:bodyPr/>
        <a:lstStyle/>
        <a:p>
          <a:endParaRPr lang="en-US"/>
        </a:p>
      </dgm:t>
    </dgm:pt>
    <dgm:pt modelId="{11AE7F23-AEEF-450C-84B7-607EF5A1DF3A}" type="sibTrans" cxnId="{AB7B7DC8-3442-4CB5-9B21-98577A4EDC54}">
      <dgm:prSet/>
      <dgm:spPr/>
      <dgm:t>
        <a:bodyPr/>
        <a:lstStyle/>
        <a:p>
          <a:endParaRPr lang="en-US"/>
        </a:p>
      </dgm:t>
    </dgm:pt>
    <dgm:pt modelId="{B07BA92E-72FE-47C3-9C39-E2A3F496E8C4}">
      <dgm:prSet phldrT="[Text]" phldr="0"/>
      <dgm:spPr/>
      <dgm:t>
        <a:bodyPr/>
        <a:lstStyle/>
        <a:p>
          <a:pPr rtl="0"/>
          <a:r>
            <a:rPr lang="en-US">
              <a:latin typeface="Calibri"/>
            </a:rPr>
            <a:t>Design Considerations</a:t>
          </a:r>
          <a:endParaRPr lang="en-US"/>
        </a:p>
      </dgm:t>
    </dgm:pt>
    <dgm:pt modelId="{E512BBEB-7DF7-48C7-B544-04DAA6B47655}" type="parTrans" cxnId="{39FA56E4-2273-47DF-9FAD-72E5C1EB69C1}">
      <dgm:prSet/>
      <dgm:spPr/>
      <dgm:t>
        <a:bodyPr/>
        <a:lstStyle/>
        <a:p>
          <a:endParaRPr lang="en-US"/>
        </a:p>
      </dgm:t>
    </dgm:pt>
    <dgm:pt modelId="{0D44D3E1-7BA5-4F4C-8E6D-8B56419AAF25}" type="sibTrans" cxnId="{39FA56E4-2273-47DF-9FAD-72E5C1EB69C1}">
      <dgm:prSet/>
      <dgm:spPr/>
      <dgm:t>
        <a:bodyPr/>
        <a:lstStyle/>
        <a:p>
          <a:endParaRPr lang="en-US"/>
        </a:p>
      </dgm:t>
    </dgm:pt>
    <dgm:pt modelId="{0D014A7A-F824-4AFD-AC98-6109988C3B2E}">
      <dgm:prSet phldrT="[Text]" phldr="0"/>
      <dgm:spPr/>
      <dgm:t>
        <a:bodyPr/>
        <a:lstStyle/>
        <a:p>
          <a:pPr rtl="0"/>
          <a:r>
            <a:rPr lang="en-US">
              <a:latin typeface="Calibri"/>
            </a:rPr>
            <a:t>Security Surveillance and Theft</a:t>
          </a:r>
          <a:endParaRPr lang="en-US"/>
        </a:p>
      </dgm:t>
    </dgm:pt>
    <dgm:pt modelId="{8B10183C-C19F-47E4-996F-7386FADC91CE}" type="parTrans" cxnId="{28520FA4-E0F4-4E05-B8D4-BF4EC926154A}">
      <dgm:prSet/>
      <dgm:spPr/>
      <dgm:t>
        <a:bodyPr/>
        <a:lstStyle/>
        <a:p>
          <a:endParaRPr lang="en-US"/>
        </a:p>
      </dgm:t>
    </dgm:pt>
    <dgm:pt modelId="{B48ACBD5-3DFE-4BAF-8B21-1AF9B4A0CF09}" type="sibTrans" cxnId="{28520FA4-E0F4-4E05-B8D4-BF4EC926154A}">
      <dgm:prSet/>
      <dgm:spPr/>
      <dgm:t>
        <a:bodyPr/>
        <a:lstStyle/>
        <a:p>
          <a:endParaRPr lang="en-US"/>
        </a:p>
      </dgm:t>
    </dgm:pt>
    <dgm:pt modelId="{BA1CC2A9-72A1-41AD-8758-CC51C94404C8}">
      <dgm:prSet phldrT="[Text]" phldr="0"/>
      <dgm:spPr/>
      <dgm:t>
        <a:bodyPr/>
        <a:lstStyle/>
        <a:p>
          <a:pPr rtl="0"/>
          <a:r>
            <a:rPr lang="en-US">
              <a:latin typeface="Calibri"/>
            </a:rPr>
            <a:t>Cycle Parking Management</a:t>
          </a:r>
          <a:endParaRPr lang="en-US"/>
        </a:p>
      </dgm:t>
    </dgm:pt>
    <dgm:pt modelId="{39BAF905-7DDB-4B0C-9CB8-47BE2A494E12}" type="parTrans" cxnId="{C26AA91C-4702-43A8-A8D7-A1450622390A}">
      <dgm:prSet/>
      <dgm:spPr/>
      <dgm:t>
        <a:bodyPr/>
        <a:lstStyle/>
        <a:p>
          <a:endParaRPr lang="en-US"/>
        </a:p>
      </dgm:t>
    </dgm:pt>
    <dgm:pt modelId="{201AC386-9A3F-42AE-B263-6ECC6F0D2AE8}" type="sibTrans" cxnId="{C26AA91C-4702-43A8-A8D7-A1450622390A}">
      <dgm:prSet/>
      <dgm:spPr/>
      <dgm:t>
        <a:bodyPr/>
        <a:lstStyle/>
        <a:p>
          <a:endParaRPr lang="en-US"/>
        </a:p>
      </dgm:t>
    </dgm:pt>
    <dgm:pt modelId="{81D58A8E-D24B-40AE-9ECE-7A1408B34F0D}">
      <dgm:prSet phldr="0"/>
      <dgm:spPr/>
      <dgm:t>
        <a:bodyPr/>
        <a:lstStyle/>
        <a:p>
          <a:pPr algn="l" rtl="0"/>
          <a:r>
            <a:rPr lang="en-US"/>
            <a:t> </a:t>
          </a:r>
          <a:r>
            <a:rPr lang="en-US">
              <a:latin typeface="Calibri"/>
            </a:rPr>
            <a:t>Availability</a:t>
          </a:r>
          <a:r>
            <a:rPr lang="en-US"/>
            <a:t> of </a:t>
          </a:r>
          <a:r>
            <a:rPr lang="en-US">
              <a:latin typeface="Calibri"/>
            </a:rPr>
            <a:t>residential cycle</a:t>
          </a:r>
          <a:r>
            <a:rPr lang="en-US"/>
            <a:t> parking and cycle ownership</a:t>
          </a:r>
        </a:p>
      </dgm:t>
    </dgm:pt>
    <dgm:pt modelId="{CE317E18-542C-4B76-B2EE-D2B22BF83793}" type="parTrans" cxnId="{848D9A6D-4363-4226-8179-A9F6358022DF}">
      <dgm:prSet/>
      <dgm:spPr/>
    </dgm:pt>
    <dgm:pt modelId="{3187A0D2-F19E-45DF-8D49-8E2A6BA18FC3}" type="sibTrans" cxnId="{848D9A6D-4363-4226-8179-A9F6358022DF}">
      <dgm:prSet/>
      <dgm:spPr/>
    </dgm:pt>
    <dgm:pt modelId="{500BE335-4E5D-493B-8553-53DD8BA6163E}">
      <dgm:prSet phldr="0"/>
      <dgm:spPr/>
      <dgm:t>
        <a:bodyPr/>
        <a:lstStyle/>
        <a:p>
          <a:pPr algn="l" rtl="0"/>
          <a:r>
            <a:rPr lang="en-US">
              <a:latin typeface="Calibri"/>
            </a:rPr>
            <a:t>Requirements and</a:t>
          </a:r>
          <a:r>
            <a:rPr lang="en-US"/>
            <a:t> design considerations in different urban contexts</a:t>
          </a:r>
        </a:p>
      </dgm:t>
    </dgm:pt>
    <dgm:pt modelId="{28314A83-54DA-4A16-AA86-0CAFA47BC385}" type="parTrans" cxnId="{A8C3ED46-1FE9-4318-AB59-9D31D9895F33}">
      <dgm:prSet/>
      <dgm:spPr/>
    </dgm:pt>
    <dgm:pt modelId="{B5B2A9C7-C443-4E16-BD8F-7CF5EF8F42A0}" type="sibTrans" cxnId="{A8C3ED46-1FE9-4318-AB59-9D31D9895F33}">
      <dgm:prSet/>
      <dgm:spPr/>
    </dgm:pt>
    <dgm:pt modelId="{A9E6619B-86FE-4187-89E0-B8087849B9B2}">
      <dgm:prSet phldr="0"/>
      <dgm:spPr/>
      <dgm:t>
        <a:bodyPr/>
        <a:lstStyle/>
        <a:p>
          <a:pPr algn="l" rtl="0"/>
          <a:r>
            <a:rPr lang="en-US">
              <a:latin typeface="Calibri"/>
            </a:rPr>
            <a:t>Relationship between cycle parking and bus ridership</a:t>
          </a:r>
        </a:p>
      </dgm:t>
    </dgm:pt>
    <dgm:pt modelId="{F28CC695-CE05-4C82-A048-7DF7E3FF327F}" type="parTrans" cxnId="{8B525382-99F0-499F-995D-2B22BFF18BB7}">
      <dgm:prSet/>
      <dgm:spPr/>
    </dgm:pt>
    <dgm:pt modelId="{215B624D-EED6-42F5-ABFA-DFA278A8FF8A}" type="sibTrans" cxnId="{8B525382-99F0-499F-995D-2B22BFF18BB7}">
      <dgm:prSet/>
      <dgm:spPr/>
    </dgm:pt>
    <dgm:pt modelId="{D65F0A60-A0E1-4CFA-8930-A8C1FF9FCEB6}">
      <dgm:prSet phldr="0"/>
      <dgm:spPr/>
      <dgm:t>
        <a:bodyPr/>
        <a:lstStyle/>
        <a:p>
          <a:pPr algn="l" rtl="0"/>
          <a:r>
            <a:rPr lang="en-US">
              <a:latin typeface="Calibri"/>
            </a:rPr>
            <a:t>Need </a:t>
          </a:r>
          <a:r>
            <a:rPr lang="en-US"/>
            <a:t>for an empirical review of good practice and its influence </a:t>
          </a:r>
          <a:r>
            <a:rPr lang="en-US">
              <a:latin typeface="Calibri"/>
            </a:rPr>
            <a:t>on preferences</a:t>
          </a:r>
          <a:r>
            <a:rPr lang="en-US"/>
            <a:t> and behaviour</a:t>
          </a:r>
          <a:endParaRPr lang="en-US">
            <a:latin typeface="Calibri"/>
          </a:endParaRPr>
        </a:p>
      </dgm:t>
    </dgm:pt>
    <dgm:pt modelId="{81853276-744B-4DE8-8304-FF5730AEA010}" type="parTrans" cxnId="{9CB049B8-C098-4CE3-B75D-5AF2443A7A5F}">
      <dgm:prSet/>
      <dgm:spPr/>
    </dgm:pt>
    <dgm:pt modelId="{F43CF7A0-6C4E-479E-B556-1C41F30CA954}" type="sibTrans" cxnId="{9CB049B8-C098-4CE3-B75D-5AF2443A7A5F}">
      <dgm:prSet/>
      <dgm:spPr/>
    </dgm:pt>
    <dgm:pt modelId="{7A434B3F-DA4E-47DC-B240-FC3D187CB553}">
      <dgm:prSet phldr="0"/>
      <dgm:spPr/>
      <dgm:t>
        <a:bodyPr/>
        <a:lstStyle/>
        <a:p>
          <a:pPr algn="l" rtl="0"/>
          <a:r>
            <a:rPr lang="en-US">
              <a:solidFill>
                <a:schemeClr val="tx1"/>
              </a:solidFill>
              <a:latin typeface="Calibri"/>
            </a:rPr>
            <a:t>Relationship between cycle parking and cycle levels at aggregates scales</a:t>
          </a:r>
        </a:p>
      </dgm:t>
    </dgm:pt>
    <dgm:pt modelId="{B20D0A36-3E9A-4C78-AD1A-C6881D1BA8F4}" type="parTrans" cxnId="{8DC547E6-47E4-4D2C-BDC3-88FEFCF89E9D}">
      <dgm:prSet/>
      <dgm:spPr/>
    </dgm:pt>
    <dgm:pt modelId="{C496CAA4-4A25-4056-A12D-7D55994DEDA7}" type="sibTrans" cxnId="{8DC547E6-47E4-4D2C-BDC3-88FEFCF89E9D}">
      <dgm:prSet/>
      <dgm:spPr/>
    </dgm:pt>
    <dgm:pt modelId="{B6603ED3-43A5-4778-82E5-1C06D8778174}">
      <dgm:prSet phldr="0"/>
      <dgm:spPr/>
      <dgm:t>
        <a:bodyPr/>
        <a:lstStyle/>
        <a:p>
          <a:pPr algn="l" rtl="0"/>
          <a:r>
            <a:rPr lang="en-US"/>
            <a:t>No empirical evidence on quantifying how much cycle parking is needed</a:t>
          </a:r>
        </a:p>
      </dgm:t>
    </dgm:pt>
    <dgm:pt modelId="{306D8A00-8CA0-427A-8E3A-BC4F94598EB5}" type="parTrans" cxnId="{971B9371-38BB-41EC-B078-77A27DC529D9}">
      <dgm:prSet/>
      <dgm:spPr/>
    </dgm:pt>
    <dgm:pt modelId="{8B6005B8-705C-47F5-BDA8-27858C87C53C}" type="sibTrans" cxnId="{971B9371-38BB-41EC-B078-77A27DC529D9}">
      <dgm:prSet/>
      <dgm:spPr/>
    </dgm:pt>
    <dgm:pt modelId="{63CE2BD9-F8E6-4950-879F-CB8A963A6823}">
      <dgm:prSet phldr="0"/>
      <dgm:spPr/>
      <dgm:t>
        <a:bodyPr/>
        <a:lstStyle/>
        <a:p>
          <a:pPr algn="l" rtl="0"/>
          <a:r>
            <a:rPr lang="en-US"/>
            <a:t>Unknown demand for the use of cycles that are not bicycles</a:t>
          </a:r>
        </a:p>
      </dgm:t>
    </dgm:pt>
    <dgm:pt modelId="{05BBBFDA-1861-4C38-9562-2AD61330E379}" type="parTrans" cxnId="{A5BA1DEE-D192-46B4-876F-DFC71C6AD91E}">
      <dgm:prSet/>
      <dgm:spPr/>
    </dgm:pt>
    <dgm:pt modelId="{83F2C058-3321-4586-9F9F-5B5BD9EDF461}" type="sibTrans" cxnId="{A5BA1DEE-D192-46B4-876F-DFC71C6AD91E}">
      <dgm:prSet/>
      <dgm:spPr/>
    </dgm:pt>
    <dgm:pt modelId="{DF2FBBE8-8D8E-4664-841B-88E1487013D3}">
      <dgm:prSet phldr="0"/>
      <dgm:spPr/>
      <dgm:t>
        <a:bodyPr/>
        <a:lstStyle/>
        <a:p>
          <a:pPr algn="l" rtl="0"/>
          <a:r>
            <a:rPr lang="en-US">
              <a:latin typeface="Calibri"/>
            </a:rPr>
            <a:t>No literature on electric cycles</a:t>
          </a:r>
        </a:p>
      </dgm:t>
    </dgm:pt>
    <dgm:pt modelId="{FA12EB36-DB79-4D1C-8553-94DCB39299A2}" type="parTrans" cxnId="{12D27712-2C84-4280-993A-AD6D0728E778}">
      <dgm:prSet/>
      <dgm:spPr/>
    </dgm:pt>
    <dgm:pt modelId="{0AAF0ECE-C398-4DE0-86A7-8BCE4D23B895}" type="sibTrans" cxnId="{12D27712-2C84-4280-993A-AD6D0728E778}">
      <dgm:prSet/>
      <dgm:spPr/>
    </dgm:pt>
    <dgm:pt modelId="{21253FE5-E005-4F3E-9069-035D8F914D40}">
      <dgm:prSet phldr="0"/>
      <dgm:spPr/>
      <dgm:t>
        <a:bodyPr/>
        <a:lstStyle/>
        <a:p>
          <a:pPr algn="l" rtl="0"/>
          <a:r>
            <a:rPr lang="en-US">
              <a:latin typeface="Calibri"/>
            </a:rPr>
            <a:t>Effect of ancillary facilities is assumed</a:t>
          </a:r>
        </a:p>
      </dgm:t>
    </dgm:pt>
    <dgm:pt modelId="{C1DF6048-918F-4F34-9CAA-0354C0EB8B9A}" type="parTrans" cxnId="{3816589E-9215-482D-8C2B-F56B4BCC2EEA}">
      <dgm:prSet/>
      <dgm:spPr/>
    </dgm:pt>
    <dgm:pt modelId="{E7B9BCEE-DA85-44A0-933B-D1E5AE6ECE24}" type="sibTrans" cxnId="{3816589E-9215-482D-8C2B-F56B4BCC2EEA}">
      <dgm:prSet/>
      <dgm:spPr/>
    </dgm:pt>
    <dgm:pt modelId="{0C567734-2807-4CF5-89F4-98A3280D53D8}">
      <dgm:prSet phldr="0"/>
      <dgm:spPr/>
      <dgm:t>
        <a:bodyPr/>
        <a:lstStyle/>
        <a:p>
          <a:pPr algn="l" rtl="0"/>
          <a:r>
            <a:rPr lang="en-US"/>
            <a:t>Little is known about the issue of  effectively dealing with abandoned cycles in residential settings</a:t>
          </a:r>
        </a:p>
      </dgm:t>
    </dgm:pt>
    <dgm:pt modelId="{8B99018A-0C22-43EC-AAD0-35F65E8AD6B2}" type="parTrans" cxnId="{8F5C4976-D851-47CD-B17D-A28FFB5F0425}">
      <dgm:prSet/>
      <dgm:spPr/>
    </dgm:pt>
    <dgm:pt modelId="{D5D840BA-8CFD-45E2-8389-FCFAE7D43771}" type="sibTrans" cxnId="{8F5C4976-D851-47CD-B17D-A28FFB5F0425}">
      <dgm:prSet/>
      <dgm:spPr/>
    </dgm:pt>
    <dgm:pt modelId="{CC0CA9D5-5A15-4F0C-AEA0-BC647B7798C7}">
      <dgm:prSet phldr="0"/>
      <dgm:spPr/>
      <dgm:t>
        <a:bodyPr/>
        <a:lstStyle/>
        <a:p>
          <a:pPr algn="l" rtl="0"/>
          <a:r>
            <a:rPr lang="en-US">
              <a:latin typeface="Calibri"/>
            </a:rPr>
            <a:t>Need</a:t>
          </a:r>
          <a:r>
            <a:rPr lang="en-US"/>
            <a:t> for research on public cycle parking in relation to required durations of stay</a:t>
          </a:r>
          <a:r>
            <a:rPr lang="en-US">
              <a:latin typeface="Calibri"/>
            </a:rPr>
            <a:t> and requirements</a:t>
          </a:r>
        </a:p>
      </dgm:t>
    </dgm:pt>
    <dgm:pt modelId="{83D72D65-FA90-45D0-8D49-1C1F79F1AD91}" type="parTrans" cxnId="{AD6D6836-B28B-4B03-A3FA-6790F65EF670}">
      <dgm:prSet/>
      <dgm:spPr/>
    </dgm:pt>
    <dgm:pt modelId="{8A58B73E-2F51-4200-BF0F-C39DC9B91A6D}" type="sibTrans" cxnId="{AD6D6836-B28B-4B03-A3FA-6790F65EF670}">
      <dgm:prSet/>
      <dgm:spPr/>
    </dgm:pt>
    <dgm:pt modelId="{84B3A17C-1C0B-4DAF-BC9B-A56601DF1D76}">
      <dgm:prSet phldr="0"/>
      <dgm:spPr/>
      <dgm:t>
        <a:bodyPr/>
        <a:lstStyle/>
        <a:p>
          <a:pPr algn="l" rtl="0"/>
          <a:r>
            <a:rPr lang="en-US">
              <a:latin typeface="Calibri"/>
            </a:rPr>
            <a:t>Design </a:t>
          </a:r>
          <a:r>
            <a:rPr lang="en-US"/>
            <a:t>principles for residential settings less well </a:t>
          </a:r>
          <a:r>
            <a:rPr lang="en-US">
              <a:latin typeface="Calibri"/>
            </a:rPr>
            <a:t>understood</a:t>
          </a:r>
        </a:p>
      </dgm:t>
    </dgm:pt>
    <dgm:pt modelId="{E9B04F7C-C919-4DFB-AA0B-5709800834E1}" type="parTrans" cxnId="{593E69E4-3DCC-4CEB-B857-FFB4691A5B41}">
      <dgm:prSet/>
      <dgm:spPr/>
    </dgm:pt>
    <dgm:pt modelId="{95EB0F32-9B4F-43DE-8DEA-35E6B1D518B1}" type="sibTrans" cxnId="{593E69E4-3DCC-4CEB-B857-FFB4691A5B41}">
      <dgm:prSet/>
      <dgm:spPr/>
    </dgm:pt>
    <dgm:pt modelId="{D8FC9CE4-989E-41CF-BC99-5FEEDE910D55}">
      <dgm:prSet phldr="0"/>
      <dgm:spPr/>
      <dgm:t>
        <a:bodyPr/>
        <a:lstStyle/>
        <a:p>
          <a:pPr algn="l" rtl="0"/>
          <a:r>
            <a:rPr lang="en-US">
              <a:latin typeface="Calibri"/>
            </a:rPr>
            <a:t>Research</a:t>
          </a:r>
          <a:r>
            <a:rPr lang="en-US"/>
            <a:t> needed to understand what design issues may </a:t>
          </a:r>
          <a:r>
            <a:rPr lang="en-US">
              <a:latin typeface="Calibri"/>
            </a:rPr>
            <a:t>influence </a:t>
          </a:r>
          <a:r>
            <a:rPr lang="en-US"/>
            <a:t>risk of cycle theft</a:t>
          </a:r>
          <a:endParaRPr lang="en-US">
            <a:latin typeface="Calibri"/>
          </a:endParaRPr>
        </a:p>
      </dgm:t>
    </dgm:pt>
    <dgm:pt modelId="{FA52357E-0D98-4813-A60F-34AE352702A0}" type="parTrans" cxnId="{A4CB1EC7-83AF-49FC-9CF7-439DA9463E3C}">
      <dgm:prSet/>
      <dgm:spPr/>
    </dgm:pt>
    <dgm:pt modelId="{E76186F3-5335-4A30-83A5-5FCE0C4E5B2D}" type="sibTrans" cxnId="{A4CB1EC7-83AF-49FC-9CF7-439DA9463E3C}">
      <dgm:prSet/>
      <dgm:spPr/>
    </dgm:pt>
    <dgm:pt modelId="{5E1E06D2-6C65-4C07-8F54-531501DFA224}">
      <dgm:prSet phldr="0"/>
      <dgm:spPr/>
      <dgm:t>
        <a:bodyPr/>
        <a:lstStyle/>
        <a:p>
          <a:pPr rtl="0"/>
          <a:r>
            <a:rPr lang="en-US">
              <a:latin typeface="Calibri"/>
            </a:rPr>
            <a:t>Little</a:t>
          </a:r>
          <a:r>
            <a:rPr lang="en-US"/>
            <a:t> is known about cycle parking at schools and </a:t>
          </a:r>
          <a:r>
            <a:rPr lang="en-US">
              <a:latin typeface="Calibri"/>
            </a:rPr>
            <a:t>requirements</a:t>
          </a:r>
          <a:r>
            <a:rPr lang="en-US"/>
            <a:t> for children </a:t>
          </a:r>
        </a:p>
      </dgm:t>
    </dgm:pt>
    <dgm:pt modelId="{75A679B5-27BB-4E44-A067-09EC06608FA1}" type="parTrans" cxnId="{578158A8-44C1-4171-9F9E-4B481F5DBE4D}">
      <dgm:prSet/>
      <dgm:spPr/>
    </dgm:pt>
    <dgm:pt modelId="{BD40AA37-8124-47DC-B757-26C64A271439}" type="sibTrans" cxnId="{578158A8-44C1-4171-9F9E-4B481F5DBE4D}">
      <dgm:prSet/>
      <dgm:spPr/>
    </dgm:pt>
    <dgm:pt modelId="{DC4537F2-22C9-4ADD-996A-390A5586382D}" type="pres">
      <dgm:prSet presAssocID="{C652C7B1-4738-4FFF-BBAE-95C4FE03AC96}" presName="Name0" presStyleCnt="0">
        <dgm:presLayoutVars>
          <dgm:dir/>
          <dgm:animLvl val="lvl"/>
          <dgm:resizeHandles val="exact"/>
        </dgm:presLayoutVars>
      </dgm:prSet>
      <dgm:spPr/>
    </dgm:pt>
    <dgm:pt modelId="{60BC8889-1E9E-4950-9B61-D2A5A1717AD4}" type="pres">
      <dgm:prSet presAssocID="{145F16D5-4593-4AE5-A03B-FCA075EBAF4F}" presName="composite" presStyleCnt="0"/>
      <dgm:spPr/>
    </dgm:pt>
    <dgm:pt modelId="{8D139E59-3733-4E54-A715-BFB1F8A66CA5}" type="pres">
      <dgm:prSet presAssocID="{145F16D5-4593-4AE5-A03B-FCA075EBAF4F}" presName="parTx" presStyleLbl="alignNode1" presStyleIdx="0" presStyleCnt="4">
        <dgm:presLayoutVars>
          <dgm:chMax val="0"/>
          <dgm:chPref val="0"/>
          <dgm:bulletEnabled val="1"/>
        </dgm:presLayoutVars>
      </dgm:prSet>
      <dgm:spPr/>
    </dgm:pt>
    <dgm:pt modelId="{84DD4AB1-8635-4983-B0B2-382D2C1952AF}" type="pres">
      <dgm:prSet presAssocID="{145F16D5-4593-4AE5-A03B-FCA075EBAF4F}" presName="desTx" presStyleLbl="alignAccFollowNode1" presStyleIdx="0" presStyleCnt="4">
        <dgm:presLayoutVars>
          <dgm:bulletEnabled val="1"/>
        </dgm:presLayoutVars>
      </dgm:prSet>
      <dgm:spPr/>
    </dgm:pt>
    <dgm:pt modelId="{B8619595-9B7F-424A-9AAA-862FEB911CD7}" type="pres">
      <dgm:prSet presAssocID="{11AE7F23-AEEF-450C-84B7-607EF5A1DF3A}" presName="space" presStyleCnt="0"/>
      <dgm:spPr/>
    </dgm:pt>
    <dgm:pt modelId="{979E0D3A-7101-4CE9-8747-B94B337471B9}" type="pres">
      <dgm:prSet presAssocID="{B07BA92E-72FE-47C3-9C39-E2A3F496E8C4}" presName="composite" presStyleCnt="0"/>
      <dgm:spPr/>
    </dgm:pt>
    <dgm:pt modelId="{D7B8BAE8-7C7D-406C-961A-DEBC54DF1BA7}" type="pres">
      <dgm:prSet presAssocID="{B07BA92E-72FE-47C3-9C39-E2A3F496E8C4}" presName="parTx" presStyleLbl="alignNode1" presStyleIdx="1" presStyleCnt="4">
        <dgm:presLayoutVars>
          <dgm:chMax val="0"/>
          <dgm:chPref val="0"/>
          <dgm:bulletEnabled val="1"/>
        </dgm:presLayoutVars>
      </dgm:prSet>
      <dgm:spPr/>
    </dgm:pt>
    <dgm:pt modelId="{B345B899-5B52-4FD7-8D68-3DA021ABE65C}" type="pres">
      <dgm:prSet presAssocID="{B07BA92E-72FE-47C3-9C39-E2A3F496E8C4}" presName="desTx" presStyleLbl="alignAccFollowNode1" presStyleIdx="1" presStyleCnt="4">
        <dgm:presLayoutVars>
          <dgm:bulletEnabled val="1"/>
        </dgm:presLayoutVars>
      </dgm:prSet>
      <dgm:spPr/>
    </dgm:pt>
    <dgm:pt modelId="{192F4DE6-0FDC-467A-94EE-5BA41D861839}" type="pres">
      <dgm:prSet presAssocID="{0D44D3E1-7BA5-4F4C-8E6D-8B56419AAF25}" presName="space" presStyleCnt="0"/>
      <dgm:spPr/>
    </dgm:pt>
    <dgm:pt modelId="{7EFEBC3D-D65E-40AE-BFD9-21AF7C0B6940}" type="pres">
      <dgm:prSet presAssocID="{0D014A7A-F824-4AFD-AC98-6109988C3B2E}" presName="composite" presStyleCnt="0"/>
      <dgm:spPr/>
    </dgm:pt>
    <dgm:pt modelId="{F7B24510-A604-403B-B1E6-F3E93DE953F0}" type="pres">
      <dgm:prSet presAssocID="{0D014A7A-F824-4AFD-AC98-6109988C3B2E}" presName="parTx" presStyleLbl="alignNode1" presStyleIdx="2" presStyleCnt="4">
        <dgm:presLayoutVars>
          <dgm:chMax val="0"/>
          <dgm:chPref val="0"/>
          <dgm:bulletEnabled val="1"/>
        </dgm:presLayoutVars>
      </dgm:prSet>
      <dgm:spPr/>
    </dgm:pt>
    <dgm:pt modelId="{DD418DFE-F386-445B-9C25-71A28787E892}" type="pres">
      <dgm:prSet presAssocID="{0D014A7A-F824-4AFD-AC98-6109988C3B2E}" presName="desTx" presStyleLbl="alignAccFollowNode1" presStyleIdx="2" presStyleCnt="4">
        <dgm:presLayoutVars>
          <dgm:bulletEnabled val="1"/>
        </dgm:presLayoutVars>
      </dgm:prSet>
      <dgm:spPr/>
    </dgm:pt>
    <dgm:pt modelId="{9E5EE0C5-6E99-4186-B7A1-05DBC298E5AE}" type="pres">
      <dgm:prSet presAssocID="{B48ACBD5-3DFE-4BAF-8B21-1AF9B4A0CF09}" presName="space" presStyleCnt="0"/>
      <dgm:spPr/>
    </dgm:pt>
    <dgm:pt modelId="{2992ABE0-7D5A-4202-81A0-2FB726502321}" type="pres">
      <dgm:prSet presAssocID="{BA1CC2A9-72A1-41AD-8758-CC51C94404C8}" presName="composite" presStyleCnt="0"/>
      <dgm:spPr/>
    </dgm:pt>
    <dgm:pt modelId="{C4F30413-5B5F-4FA8-A13C-32D049B578C8}" type="pres">
      <dgm:prSet presAssocID="{BA1CC2A9-72A1-41AD-8758-CC51C94404C8}" presName="parTx" presStyleLbl="alignNode1" presStyleIdx="3" presStyleCnt="4">
        <dgm:presLayoutVars>
          <dgm:chMax val="0"/>
          <dgm:chPref val="0"/>
          <dgm:bulletEnabled val="1"/>
        </dgm:presLayoutVars>
      </dgm:prSet>
      <dgm:spPr/>
    </dgm:pt>
    <dgm:pt modelId="{E0EE3A51-07C1-4574-8491-6FEF6282F21E}" type="pres">
      <dgm:prSet presAssocID="{BA1CC2A9-72A1-41AD-8758-CC51C94404C8}" presName="desTx" presStyleLbl="alignAccFollowNode1" presStyleIdx="3" presStyleCnt="4">
        <dgm:presLayoutVars>
          <dgm:bulletEnabled val="1"/>
        </dgm:presLayoutVars>
      </dgm:prSet>
      <dgm:spPr/>
    </dgm:pt>
  </dgm:ptLst>
  <dgm:cxnLst>
    <dgm:cxn modelId="{C4B9F507-DE09-4A91-A5C5-DBAE91F2EB70}" type="presOf" srcId="{500BE335-4E5D-493B-8553-53DD8BA6163E}" destId="{84DD4AB1-8635-4983-B0B2-382D2C1952AF}" srcOrd="0" destOrd="1" presId="urn:microsoft.com/office/officeart/2005/8/layout/hList1"/>
    <dgm:cxn modelId="{12D27712-2C84-4280-993A-AD6D0728E778}" srcId="{B07BA92E-72FE-47C3-9C39-E2A3F496E8C4}" destId="{DF2FBBE8-8D8E-4664-841B-88E1487013D3}" srcOrd="3" destOrd="0" parTransId="{FA12EB36-DB79-4D1C-8553-94DCB39299A2}" sibTransId="{0AAF0ECE-C398-4DE0-86A7-8BCE4D23B895}"/>
    <dgm:cxn modelId="{C26AA91C-4702-43A8-A8D7-A1450622390A}" srcId="{C652C7B1-4738-4FFF-BBAE-95C4FE03AC96}" destId="{BA1CC2A9-72A1-41AD-8758-CC51C94404C8}" srcOrd="3" destOrd="0" parTransId="{39BAF905-7DDB-4B0C-9CB8-47BE2A494E12}" sibTransId="{201AC386-9A3F-42AE-B263-6ECC6F0D2AE8}"/>
    <dgm:cxn modelId="{5AFD401D-3837-481D-A3CC-9D74271CB0B3}" type="presOf" srcId="{D65F0A60-A0E1-4CFA-8930-A8C1FF9FCEB6}" destId="{B345B899-5B52-4FD7-8D68-3DA021ABE65C}" srcOrd="0" destOrd="0" presId="urn:microsoft.com/office/officeart/2005/8/layout/hList1"/>
    <dgm:cxn modelId="{09DDBE2E-05B0-4648-9AB7-4812C4FB5ED7}" type="presOf" srcId="{D8FC9CE4-989E-41CF-BC99-5FEEDE910D55}" destId="{DD418DFE-F386-445B-9C25-71A28787E892}" srcOrd="0" destOrd="1" presId="urn:microsoft.com/office/officeart/2005/8/layout/hList1"/>
    <dgm:cxn modelId="{C68D1332-ECC4-4AAB-B188-ED20F56438F6}" type="presOf" srcId="{81D58A8E-D24B-40AE-9ECE-7A1408B34F0D}" destId="{84DD4AB1-8635-4983-B0B2-382D2C1952AF}" srcOrd="0" destOrd="0" presId="urn:microsoft.com/office/officeart/2005/8/layout/hList1"/>
    <dgm:cxn modelId="{AD6D6836-B28B-4B03-A3FA-6790F65EF670}" srcId="{0D014A7A-F824-4AFD-AC98-6109988C3B2E}" destId="{CC0CA9D5-5A15-4F0C-AEA0-BC647B7798C7}" srcOrd="0" destOrd="0" parTransId="{83D72D65-FA90-45D0-8D49-1C1F79F1AD91}" sibTransId="{8A58B73E-2F51-4200-BF0F-C39DC9B91A6D}"/>
    <dgm:cxn modelId="{2DE0463F-5DA9-4F7D-968F-373B1C591DAD}" type="presOf" srcId="{63CE2BD9-F8E6-4950-879F-CB8A963A6823}" destId="{B345B899-5B52-4FD7-8D68-3DA021ABE65C}" srcOrd="0" destOrd="2" presId="urn:microsoft.com/office/officeart/2005/8/layout/hList1"/>
    <dgm:cxn modelId="{37D23A5C-6D09-45FA-AFED-34CFAB1201DE}" type="presOf" srcId="{5E1E06D2-6C65-4C07-8F54-531501DFA224}" destId="{DD418DFE-F386-445B-9C25-71A28787E892}" srcOrd="0" destOrd="3" presId="urn:microsoft.com/office/officeart/2005/8/layout/hList1"/>
    <dgm:cxn modelId="{A8C3ED46-1FE9-4318-AB59-9D31D9895F33}" srcId="{145F16D5-4593-4AE5-A03B-FCA075EBAF4F}" destId="{500BE335-4E5D-493B-8553-53DD8BA6163E}" srcOrd="1" destOrd="0" parTransId="{28314A83-54DA-4A16-AA86-0CAFA47BC385}" sibTransId="{B5B2A9C7-C443-4E16-BD8F-7CF5EF8F42A0}"/>
    <dgm:cxn modelId="{A5168E6A-5D1B-4BDE-9F4E-3AFBB4DCDF7F}" type="presOf" srcId="{0D014A7A-F824-4AFD-AC98-6109988C3B2E}" destId="{F7B24510-A604-403B-B1E6-F3E93DE953F0}" srcOrd="0" destOrd="0" presId="urn:microsoft.com/office/officeart/2005/8/layout/hList1"/>
    <dgm:cxn modelId="{848D9A6D-4363-4226-8179-A9F6358022DF}" srcId="{145F16D5-4593-4AE5-A03B-FCA075EBAF4F}" destId="{81D58A8E-D24B-40AE-9ECE-7A1408B34F0D}" srcOrd="0" destOrd="0" parTransId="{CE317E18-542C-4B76-B2EE-D2B22BF83793}" sibTransId="{3187A0D2-F19E-45DF-8D49-8E2A6BA18FC3}"/>
    <dgm:cxn modelId="{9F631F6E-2B5E-44B3-9633-4D8060AEE7DC}" type="presOf" srcId="{BA1CC2A9-72A1-41AD-8758-CC51C94404C8}" destId="{C4F30413-5B5F-4FA8-A13C-32D049B578C8}" srcOrd="0" destOrd="0" presId="urn:microsoft.com/office/officeart/2005/8/layout/hList1"/>
    <dgm:cxn modelId="{971B9371-38BB-41EC-B078-77A27DC529D9}" srcId="{B07BA92E-72FE-47C3-9C39-E2A3F496E8C4}" destId="{B6603ED3-43A5-4778-82E5-1C06D8778174}" srcOrd="1" destOrd="0" parTransId="{306D8A00-8CA0-427A-8E3A-BC4F94598EB5}" sibTransId="{8B6005B8-705C-47F5-BDA8-27858C87C53C}"/>
    <dgm:cxn modelId="{8F5C4976-D851-47CD-B17D-A28FFB5F0425}" srcId="{BA1CC2A9-72A1-41AD-8758-CC51C94404C8}" destId="{0C567734-2807-4CF5-89F4-98A3280D53D8}" srcOrd="0" destOrd="0" parTransId="{8B99018A-0C22-43EC-AAD0-35F65E8AD6B2}" sibTransId="{D5D840BA-8CFD-45E2-8389-FCFAE7D43771}"/>
    <dgm:cxn modelId="{481FEC5A-A6C7-40D7-9FEB-057716A9DDEC}" type="presOf" srcId="{A9E6619B-86FE-4187-89E0-B8087849B9B2}" destId="{84DD4AB1-8635-4983-B0B2-382D2C1952AF}" srcOrd="0" destOrd="2" presId="urn:microsoft.com/office/officeart/2005/8/layout/hList1"/>
    <dgm:cxn modelId="{D64A227B-2D31-46DB-8231-71A927E8E047}" type="presOf" srcId="{C652C7B1-4738-4FFF-BBAE-95C4FE03AC96}" destId="{DC4537F2-22C9-4ADD-996A-390A5586382D}" srcOrd="0" destOrd="0" presId="urn:microsoft.com/office/officeart/2005/8/layout/hList1"/>
    <dgm:cxn modelId="{8B525382-99F0-499F-995D-2B22BFF18BB7}" srcId="{145F16D5-4593-4AE5-A03B-FCA075EBAF4F}" destId="{A9E6619B-86FE-4187-89E0-B8087849B9B2}" srcOrd="2" destOrd="0" parTransId="{F28CC695-CE05-4C82-A048-7DF7E3FF327F}" sibTransId="{215B624D-EED6-42F5-ABFA-DFA278A8FF8A}"/>
    <dgm:cxn modelId="{E4EDE585-D800-41F4-8E2E-AF3381F51EEE}" type="presOf" srcId="{145F16D5-4593-4AE5-A03B-FCA075EBAF4F}" destId="{8D139E59-3733-4E54-A715-BFB1F8A66CA5}" srcOrd="0" destOrd="0" presId="urn:microsoft.com/office/officeart/2005/8/layout/hList1"/>
    <dgm:cxn modelId="{3816589E-9215-482D-8C2B-F56B4BCC2EEA}" srcId="{B07BA92E-72FE-47C3-9C39-E2A3F496E8C4}" destId="{21253FE5-E005-4F3E-9069-035D8F914D40}" srcOrd="4" destOrd="0" parTransId="{C1DF6048-918F-4F34-9CAA-0354C0EB8B9A}" sibTransId="{E7B9BCEE-DA85-44A0-933B-D1E5AE6ECE24}"/>
    <dgm:cxn modelId="{28520FA4-E0F4-4E05-B8D4-BF4EC926154A}" srcId="{C652C7B1-4738-4FFF-BBAE-95C4FE03AC96}" destId="{0D014A7A-F824-4AFD-AC98-6109988C3B2E}" srcOrd="2" destOrd="0" parTransId="{8B10183C-C19F-47E4-996F-7386FADC91CE}" sibTransId="{B48ACBD5-3DFE-4BAF-8B21-1AF9B4A0CF09}"/>
    <dgm:cxn modelId="{A91B99A5-9C2D-4D60-A687-50CC6B756679}" type="presOf" srcId="{B6603ED3-43A5-4778-82E5-1C06D8778174}" destId="{B345B899-5B52-4FD7-8D68-3DA021ABE65C}" srcOrd="0" destOrd="1" presId="urn:microsoft.com/office/officeart/2005/8/layout/hList1"/>
    <dgm:cxn modelId="{578158A8-44C1-4171-9F9E-4B481F5DBE4D}" srcId="{0D014A7A-F824-4AFD-AC98-6109988C3B2E}" destId="{5E1E06D2-6C65-4C07-8F54-531501DFA224}" srcOrd="3" destOrd="0" parTransId="{75A679B5-27BB-4E44-A067-09EC06608FA1}" sibTransId="{BD40AA37-8124-47DC-B757-26C64A271439}"/>
    <dgm:cxn modelId="{C4E594B7-C55B-442E-AF33-FC41FCEAAF61}" type="presOf" srcId="{84B3A17C-1C0B-4DAF-BC9B-A56601DF1D76}" destId="{DD418DFE-F386-445B-9C25-71A28787E892}" srcOrd="0" destOrd="2" presId="urn:microsoft.com/office/officeart/2005/8/layout/hList1"/>
    <dgm:cxn modelId="{9CB049B8-C098-4CE3-B75D-5AF2443A7A5F}" srcId="{B07BA92E-72FE-47C3-9C39-E2A3F496E8C4}" destId="{D65F0A60-A0E1-4CFA-8930-A8C1FF9FCEB6}" srcOrd="0" destOrd="0" parTransId="{81853276-744B-4DE8-8304-FF5730AEA010}" sibTransId="{F43CF7A0-6C4E-479E-B556-1C41F30CA954}"/>
    <dgm:cxn modelId="{1B4F03C1-61B4-4DDD-A95A-4B4C576BD3BA}" type="presOf" srcId="{21253FE5-E005-4F3E-9069-035D8F914D40}" destId="{B345B899-5B52-4FD7-8D68-3DA021ABE65C}" srcOrd="0" destOrd="4" presId="urn:microsoft.com/office/officeart/2005/8/layout/hList1"/>
    <dgm:cxn modelId="{A4CB1EC7-83AF-49FC-9CF7-439DA9463E3C}" srcId="{0D014A7A-F824-4AFD-AC98-6109988C3B2E}" destId="{D8FC9CE4-989E-41CF-BC99-5FEEDE910D55}" srcOrd="1" destOrd="0" parTransId="{FA52357E-0D98-4813-A60F-34AE352702A0}" sibTransId="{E76186F3-5335-4A30-83A5-5FCE0C4E5B2D}"/>
    <dgm:cxn modelId="{AB7B7DC8-3442-4CB5-9B21-98577A4EDC54}" srcId="{C652C7B1-4738-4FFF-BBAE-95C4FE03AC96}" destId="{145F16D5-4593-4AE5-A03B-FCA075EBAF4F}" srcOrd="0" destOrd="0" parTransId="{77F35EA0-7CAE-4893-95C4-A48D77EE52DB}" sibTransId="{11AE7F23-AEEF-450C-84B7-607EF5A1DF3A}"/>
    <dgm:cxn modelId="{CDA92DD5-3EF9-404E-92EB-16EF96A537FA}" type="presOf" srcId="{B07BA92E-72FE-47C3-9C39-E2A3F496E8C4}" destId="{D7B8BAE8-7C7D-406C-961A-DEBC54DF1BA7}" srcOrd="0" destOrd="0" presId="urn:microsoft.com/office/officeart/2005/8/layout/hList1"/>
    <dgm:cxn modelId="{0E14F6DC-27F1-4A11-8979-8E85E7CAD62E}" type="presOf" srcId="{CC0CA9D5-5A15-4F0C-AEA0-BC647B7798C7}" destId="{DD418DFE-F386-445B-9C25-71A28787E892}" srcOrd="0" destOrd="0" presId="urn:microsoft.com/office/officeart/2005/8/layout/hList1"/>
    <dgm:cxn modelId="{593E69E4-3DCC-4CEB-B857-FFB4691A5B41}" srcId="{0D014A7A-F824-4AFD-AC98-6109988C3B2E}" destId="{84B3A17C-1C0B-4DAF-BC9B-A56601DF1D76}" srcOrd="2" destOrd="0" parTransId="{E9B04F7C-C919-4DFB-AA0B-5709800834E1}" sibTransId="{95EB0F32-9B4F-43DE-8DEA-35E6B1D518B1}"/>
    <dgm:cxn modelId="{39FA56E4-2273-47DF-9FAD-72E5C1EB69C1}" srcId="{C652C7B1-4738-4FFF-BBAE-95C4FE03AC96}" destId="{B07BA92E-72FE-47C3-9C39-E2A3F496E8C4}" srcOrd="1" destOrd="0" parTransId="{E512BBEB-7DF7-48C7-B544-04DAA6B47655}" sibTransId="{0D44D3E1-7BA5-4F4C-8E6D-8B56419AAF25}"/>
    <dgm:cxn modelId="{EC51DCE4-C9D5-4AEF-8DA9-5394AF46D754}" type="presOf" srcId="{DF2FBBE8-8D8E-4664-841B-88E1487013D3}" destId="{B345B899-5B52-4FD7-8D68-3DA021ABE65C}" srcOrd="0" destOrd="3" presId="urn:microsoft.com/office/officeart/2005/8/layout/hList1"/>
    <dgm:cxn modelId="{8DC547E6-47E4-4D2C-BDC3-88FEFCF89E9D}" srcId="{145F16D5-4593-4AE5-A03B-FCA075EBAF4F}" destId="{7A434B3F-DA4E-47DC-B240-FC3D187CB553}" srcOrd="3" destOrd="0" parTransId="{B20D0A36-3E9A-4C78-AD1A-C6881D1BA8F4}" sibTransId="{C496CAA4-4A25-4056-A12D-7D55994DEDA7}"/>
    <dgm:cxn modelId="{A5BA1DEE-D192-46B4-876F-DFC71C6AD91E}" srcId="{B07BA92E-72FE-47C3-9C39-E2A3F496E8C4}" destId="{63CE2BD9-F8E6-4950-879F-CB8A963A6823}" srcOrd="2" destOrd="0" parTransId="{05BBBFDA-1861-4C38-9562-2AD61330E379}" sibTransId="{83F2C058-3321-4586-9F9F-5B5BD9EDF461}"/>
    <dgm:cxn modelId="{D782D0EF-642B-4261-BF9E-C1F9B6A4AFB7}" type="presOf" srcId="{0C567734-2807-4CF5-89F4-98A3280D53D8}" destId="{E0EE3A51-07C1-4574-8491-6FEF6282F21E}" srcOrd="0" destOrd="0" presId="urn:microsoft.com/office/officeart/2005/8/layout/hList1"/>
    <dgm:cxn modelId="{96FC3CF2-0163-4468-A98D-33FDA2743561}" type="presOf" srcId="{7A434B3F-DA4E-47DC-B240-FC3D187CB553}" destId="{84DD4AB1-8635-4983-B0B2-382D2C1952AF}" srcOrd="0" destOrd="3" presId="urn:microsoft.com/office/officeart/2005/8/layout/hList1"/>
    <dgm:cxn modelId="{16EDBA0B-74BA-472F-90B3-8ECE11193551}" type="presParOf" srcId="{DC4537F2-22C9-4ADD-996A-390A5586382D}" destId="{60BC8889-1E9E-4950-9B61-D2A5A1717AD4}" srcOrd="0" destOrd="0" presId="urn:microsoft.com/office/officeart/2005/8/layout/hList1"/>
    <dgm:cxn modelId="{565B77D1-3B00-43F7-8F6D-EAB65297BE57}" type="presParOf" srcId="{60BC8889-1E9E-4950-9B61-D2A5A1717AD4}" destId="{8D139E59-3733-4E54-A715-BFB1F8A66CA5}" srcOrd="0" destOrd="0" presId="urn:microsoft.com/office/officeart/2005/8/layout/hList1"/>
    <dgm:cxn modelId="{031414E4-AB97-48D3-83A1-E0CD5B1F79DD}" type="presParOf" srcId="{60BC8889-1E9E-4950-9B61-D2A5A1717AD4}" destId="{84DD4AB1-8635-4983-B0B2-382D2C1952AF}" srcOrd="1" destOrd="0" presId="urn:microsoft.com/office/officeart/2005/8/layout/hList1"/>
    <dgm:cxn modelId="{58D21AF9-A333-4A87-9026-4378B748F3FC}" type="presParOf" srcId="{DC4537F2-22C9-4ADD-996A-390A5586382D}" destId="{B8619595-9B7F-424A-9AAA-862FEB911CD7}" srcOrd="1" destOrd="0" presId="urn:microsoft.com/office/officeart/2005/8/layout/hList1"/>
    <dgm:cxn modelId="{90720E70-D4BE-4401-9D6F-897BCA5A9EA4}" type="presParOf" srcId="{DC4537F2-22C9-4ADD-996A-390A5586382D}" destId="{979E0D3A-7101-4CE9-8747-B94B337471B9}" srcOrd="2" destOrd="0" presId="urn:microsoft.com/office/officeart/2005/8/layout/hList1"/>
    <dgm:cxn modelId="{A42E3A6F-B437-4DD5-8CE2-2347D5E622CD}" type="presParOf" srcId="{979E0D3A-7101-4CE9-8747-B94B337471B9}" destId="{D7B8BAE8-7C7D-406C-961A-DEBC54DF1BA7}" srcOrd="0" destOrd="0" presId="urn:microsoft.com/office/officeart/2005/8/layout/hList1"/>
    <dgm:cxn modelId="{0BECA6DC-BDE2-459E-B1F2-01AFE45EA139}" type="presParOf" srcId="{979E0D3A-7101-4CE9-8747-B94B337471B9}" destId="{B345B899-5B52-4FD7-8D68-3DA021ABE65C}" srcOrd="1" destOrd="0" presId="urn:microsoft.com/office/officeart/2005/8/layout/hList1"/>
    <dgm:cxn modelId="{4E5E3DDF-950A-4478-A439-D51EEB7A8E8B}" type="presParOf" srcId="{DC4537F2-22C9-4ADD-996A-390A5586382D}" destId="{192F4DE6-0FDC-467A-94EE-5BA41D861839}" srcOrd="3" destOrd="0" presId="urn:microsoft.com/office/officeart/2005/8/layout/hList1"/>
    <dgm:cxn modelId="{DB909F48-79D5-41C0-A2FC-CAA47BB43B20}" type="presParOf" srcId="{DC4537F2-22C9-4ADD-996A-390A5586382D}" destId="{7EFEBC3D-D65E-40AE-BFD9-21AF7C0B6940}" srcOrd="4" destOrd="0" presId="urn:microsoft.com/office/officeart/2005/8/layout/hList1"/>
    <dgm:cxn modelId="{90CD2815-E5C9-4A86-9F76-1F3365FAB94B}" type="presParOf" srcId="{7EFEBC3D-D65E-40AE-BFD9-21AF7C0B6940}" destId="{F7B24510-A604-403B-B1E6-F3E93DE953F0}" srcOrd="0" destOrd="0" presId="urn:microsoft.com/office/officeart/2005/8/layout/hList1"/>
    <dgm:cxn modelId="{2882EFDC-3EAE-4892-A34F-7CC395F2DB87}" type="presParOf" srcId="{7EFEBC3D-D65E-40AE-BFD9-21AF7C0B6940}" destId="{DD418DFE-F386-445B-9C25-71A28787E892}" srcOrd="1" destOrd="0" presId="urn:microsoft.com/office/officeart/2005/8/layout/hList1"/>
    <dgm:cxn modelId="{173ABC3F-BD8E-4EC8-B790-CC93856F30AA}" type="presParOf" srcId="{DC4537F2-22C9-4ADD-996A-390A5586382D}" destId="{9E5EE0C5-6E99-4186-B7A1-05DBC298E5AE}" srcOrd="5" destOrd="0" presId="urn:microsoft.com/office/officeart/2005/8/layout/hList1"/>
    <dgm:cxn modelId="{09525822-FD9A-4962-84FA-B99B02C5EA26}" type="presParOf" srcId="{DC4537F2-22C9-4ADD-996A-390A5586382D}" destId="{2992ABE0-7D5A-4202-81A0-2FB726502321}" srcOrd="6" destOrd="0" presId="urn:microsoft.com/office/officeart/2005/8/layout/hList1"/>
    <dgm:cxn modelId="{CA72071F-C942-4CDA-9731-11B5572DAC0C}" type="presParOf" srcId="{2992ABE0-7D5A-4202-81A0-2FB726502321}" destId="{C4F30413-5B5F-4FA8-A13C-32D049B578C8}" srcOrd="0" destOrd="0" presId="urn:microsoft.com/office/officeart/2005/8/layout/hList1"/>
    <dgm:cxn modelId="{F364E5A8-1BB6-42CD-B8B7-55BFB860B3AC}" type="presParOf" srcId="{2992ABE0-7D5A-4202-81A0-2FB726502321}" destId="{E0EE3A51-07C1-4574-8491-6FEF6282F21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0E0E465-32C1-40AB-8890-E484CE9D6CB9}" type="doc">
      <dgm:prSet loTypeId="urn:microsoft.com/office/officeart/2005/8/layout/cycle6" loCatId="cycle" qsTypeId="urn:microsoft.com/office/officeart/2005/8/quickstyle/simple1" qsCatId="simple" csTypeId="urn:microsoft.com/office/officeart/2005/8/colors/colorful3" csCatId="colorful" phldr="1"/>
      <dgm:spPr/>
      <dgm:t>
        <a:bodyPr/>
        <a:lstStyle/>
        <a:p>
          <a:endParaRPr lang="en-US"/>
        </a:p>
      </dgm:t>
    </dgm:pt>
    <dgm:pt modelId="{E9301C1C-7592-4468-9CDB-7E2DBDE336D9}">
      <dgm:prSet phldrT="[Text]" phldr="0"/>
      <dgm:spPr/>
      <dgm:t>
        <a:bodyPr/>
        <a:lstStyle/>
        <a:p>
          <a:pPr rtl="0"/>
          <a:r>
            <a:rPr lang="en-US">
              <a:latin typeface="Calibri"/>
            </a:rPr>
            <a:t>Proximity</a:t>
          </a:r>
          <a:endParaRPr lang="en-US"/>
        </a:p>
      </dgm:t>
    </dgm:pt>
    <dgm:pt modelId="{16181BA0-0BC4-4F79-B804-5C7504EDD596}" type="parTrans" cxnId="{0B18C937-B23A-48AF-BA8F-FD4402BFAB91}">
      <dgm:prSet/>
      <dgm:spPr/>
      <dgm:t>
        <a:bodyPr/>
        <a:lstStyle/>
        <a:p>
          <a:endParaRPr lang="en-US"/>
        </a:p>
      </dgm:t>
    </dgm:pt>
    <dgm:pt modelId="{3335D594-3061-4A12-BEF5-9E04D9A8FA58}" type="sibTrans" cxnId="{0B18C937-B23A-48AF-BA8F-FD4402BFAB91}">
      <dgm:prSet/>
      <dgm:spPr/>
      <dgm:t>
        <a:bodyPr/>
        <a:lstStyle/>
        <a:p>
          <a:endParaRPr lang="en-US"/>
        </a:p>
      </dgm:t>
    </dgm:pt>
    <dgm:pt modelId="{FD54AA65-1C9C-4618-81C3-9BAA354A8BB9}">
      <dgm:prSet phldrT="[Text]" phldr="0"/>
      <dgm:spPr/>
      <dgm:t>
        <a:bodyPr/>
        <a:lstStyle/>
        <a:p>
          <a:pPr rtl="0"/>
          <a:r>
            <a:rPr lang="en-US">
              <a:latin typeface="Calibri"/>
            </a:rPr>
            <a:t>Integration</a:t>
          </a:r>
          <a:endParaRPr lang="en-US"/>
        </a:p>
      </dgm:t>
    </dgm:pt>
    <dgm:pt modelId="{591F122D-AF46-427A-A6CA-9F30EB8833F9}" type="parTrans" cxnId="{09548C07-A984-4828-B388-7D495C8F69BA}">
      <dgm:prSet/>
      <dgm:spPr/>
      <dgm:t>
        <a:bodyPr/>
        <a:lstStyle/>
        <a:p>
          <a:endParaRPr lang="en-US"/>
        </a:p>
      </dgm:t>
    </dgm:pt>
    <dgm:pt modelId="{A88B5F46-4CA0-4F59-B281-9D6AC0FE36E4}" type="sibTrans" cxnId="{09548C07-A984-4828-B388-7D495C8F69BA}">
      <dgm:prSet/>
      <dgm:spPr/>
      <dgm:t>
        <a:bodyPr/>
        <a:lstStyle/>
        <a:p>
          <a:endParaRPr lang="en-US"/>
        </a:p>
      </dgm:t>
    </dgm:pt>
    <dgm:pt modelId="{CC512D4D-EA3B-4D46-8B38-152BD32A8B50}">
      <dgm:prSet phldrT="[Text]" phldr="0"/>
      <dgm:spPr/>
      <dgm:t>
        <a:bodyPr/>
        <a:lstStyle/>
        <a:p>
          <a:pPr rtl="0"/>
          <a:r>
            <a:rPr lang="en-US">
              <a:latin typeface="Calibri"/>
            </a:rPr>
            <a:t>Diversification</a:t>
          </a:r>
          <a:endParaRPr lang="en-US"/>
        </a:p>
      </dgm:t>
    </dgm:pt>
    <dgm:pt modelId="{4689EE7B-6FB4-4361-939E-630DEF931046}" type="parTrans" cxnId="{2D1172D0-275F-4E07-B915-4939662DD4FB}">
      <dgm:prSet/>
      <dgm:spPr/>
      <dgm:t>
        <a:bodyPr/>
        <a:lstStyle/>
        <a:p>
          <a:endParaRPr lang="en-US"/>
        </a:p>
      </dgm:t>
    </dgm:pt>
    <dgm:pt modelId="{AC36B111-A049-4859-9E5A-C245A52D7D86}" type="sibTrans" cxnId="{2D1172D0-275F-4E07-B915-4939662DD4FB}">
      <dgm:prSet/>
      <dgm:spPr/>
      <dgm:t>
        <a:bodyPr/>
        <a:lstStyle/>
        <a:p>
          <a:endParaRPr lang="en-US"/>
        </a:p>
      </dgm:t>
    </dgm:pt>
    <dgm:pt modelId="{7628392F-C4A2-48B9-B314-007CFA49580D}">
      <dgm:prSet phldr="0"/>
      <dgm:spPr/>
      <dgm:t>
        <a:bodyPr/>
        <a:lstStyle/>
        <a:p>
          <a:pPr rtl="0"/>
          <a:r>
            <a:rPr lang="en-US">
              <a:latin typeface="Calibri"/>
            </a:rPr>
            <a:t>Visibility</a:t>
          </a:r>
        </a:p>
      </dgm:t>
    </dgm:pt>
    <dgm:pt modelId="{34C3CA21-0DF3-4220-BC2E-4F0E8161BA29}" type="parTrans" cxnId="{13ED9075-8136-4629-9758-9BD15E4F3949}">
      <dgm:prSet/>
      <dgm:spPr/>
    </dgm:pt>
    <dgm:pt modelId="{0C8C29F3-20EF-40D4-A43A-1124A12F2AA4}" type="sibTrans" cxnId="{13ED9075-8136-4629-9758-9BD15E4F3949}">
      <dgm:prSet/>
      <dgm:spPr/>
      <dgm:t>
        <a:bodyPr/>
        <a:lstStyle/>
        <a:p>
          <a:endParaRPr lang="en-US"/>
        </a:p>
      </dgm:t>
    </dgm:pt>
    <dgm:pt modelId="{D43CAC58-8B38-4344-A9A4-D06A60F5B58F}">
      <dgm:prSet phldr="0"/>
      <dgm:spPr/>
      <dgm:t>
        <a:bodyPr/>
        <a:lstStyle/>
        <a:p>
          <a:pPr rtl="0"/>
          <a:r>
            <a:rPr lang="en-US">
              <a:latin typeface="Calibri"/>
            </a:rPr>
            <a:t>Protection</a:t>
          </a:r>
        </a:p>
      </dgm:t>
    </dgm:pt>
    <dgm:pt modelId="{F1195A7A-4FF5-4D29-A16F-0823FF818388}" type="parTrans" cxnId="{E32CD88D-55DA-4A28-97F5-0434156C8A5F}">
      <dgm:prSet/>
      <dgm:spPr/>
    </dgm:pt>
    <dgm:pt modelId="{1DAB7871-E998-48D6-818C-6EF8009AC70A}" type="sibTrans" cxnId="{E32CD88D-55DA-4A28-97F5-0434156C8A5F}">
      <dgm:prSet/>
      <dgm:spPr/>
      <dgm:t>
        <a:bodyPr/>
        <a:lstStyle/>
        <a:p>
          <a:endParaRPr lang="en-US"/>
        </a:p>
      </dgm:t>
    </dgm:pt>
    <dgm:pt modelId="{BCA254D9-D92B-47F4-82A6-BD566E0AA72E}">
      <dgm:prSet phldr="0"/>
      <dgm:spPr/>
      <dgm:t>
        <a:bodyPr/>
        <a:lstStyle/>
        <a:p>
          <a:pPr rtl="0"/>
          <a:r>
            <a:rPr lang="en-US">
              <a:latin typeface="Calibri"/>
            </a:rPr>
            <a:t>Accessibility</a:t>
          </a:r>
        </a:p>
      </dgm:t>
    </dgm:pt>
    <dgm:pt modelId="{A0531FB6-514B-473C-BB1C-43AA22466722}" type="parTrans" cxnId="{F7C08739-B673-4F37-8243-E2773BA6741D}">
      <dgm:prSet/>
      <dgm:spPr/>
    </dgm:pt>
    <dgm:pt modelId="{D98D4357-7553-4C96-AA46-F49038211797}" type="sibTrans" cxnId="{F7C08739-B673-4F37-8243-E2773BA6741D}">
      <dgm:prSet/>
      <dgm:spPr/>
      <dgm:t>
        <a:bodyPr/>
        <a:lstStyle/>
        <a:p>
          <a:endParaRPr lang="en-US"/>
        </a:p>
      </dgm:t>
    </dgm:pt>
    <dgm:pt modelId="{D559AB09-560C-4C19-882A-9D587E75691D}" type="pres">
      <dgm:prSet presAssocID="{60E0E465-32C1-40AB-8890-E484CE9D6CB9}" presName="cycle" presStyleCnt="0">
        <dgm:presLayoutVars>
          <dgm:dir/>
          <dgm:resizeHandles val="exact"/>
        </dgm:presLayoutVars>
      </dgm:prSet>
      <dgm:spPr/>
    </dgm:pt>
    <dgm:pt modelId="{5DAEC3C9-672B-4795-99F9-4C8791838C3A}" type="pres">
      <dgm:prSet presAssocID="{7628392F-C4A2-48B9-B314-007CFA49580D}" presName="node" presStyleLbl="node1" presStyleIdx="0" presStyleCnt="6">
        <dgm:presLayoutVars>
          <dgm:bulletEnabled val="1"/>
        </dgm:presLayoutVars>
      </dgm:prSet>
      <dgm:spPr/>
    </dgm:pt>
    <dgm:pt modelId="{4A05715E-94BC-476A-A79C-9DAC6813FCDA}" type="pres">
      <dgm:prSet presAssocID="{7628392F-C4A2-48B9-B314-007CFA49580D}" presName="spNode" presStyleCnt="0"/>
      <dgm:spPr/>
    </dgm:pt>
    <dgm:pt modelId="{5B8F0E0C-58A7-45AC-824C-020D86EFEB53}" type="pres">
      <dgm:prSet presAssocID="{0C8C29F3-20EF-40D4-A43A-1124A12F2AA4}" presName="sibTrans" presStyleLbl="sibTrans1D1" presStyleIdx="0" presStyleCnt="6"/>
      <dgm:spPr/>
    </dgm:pt>
    <dgm:pt modelId="{A5B775E3-66AE-40B6-9625-141EC53B2D68}" type="pres">
      <dgm:prSet presAssocID="{D43CAC58-8B38-4344-A9A4-D06A60F5B58F}" presName="node" presStyleLbl="node1" presStyleIdx="1" presStyleCnt="6">
        <dgm:presLayoutVars>
          <dgm:bulletEnabled val="1"/>
        </dgm:presLayoutVars>
      </dgm:prSet>
      <dgm:spPr/>
    </dgm:pt>
    <dgm:pt modelId="{068AE021-98C0-4C85-AC56-6AFE177871A0}" type="pres">
      <dgm:prSet presAssocID="{D43CAC58-8B38-4344-A9A4-D06A60F5B58F}" presName="spNode" presStyleCnt="0"/>
      <dgm:spPr/>
    </dgm:pt>
    <dgm:pt modelId="{B42DC477-EC3C-4840-B9EF-AA713F08EF20}" type="pres">
      <dgm:prSet presAssocID="{1DAB7871-E998-48D6-818C-6EF8009AC70A}" presName="sibTrans" presStyleLbl="sibTrans1D1" presStyleIdx="1" presStyleCnt="6"/>
      <dgm:spPr/>
    </dgm:pt>
    <dgm:pt modelId="{98942BDF-A026-4215-8948-65AF188DBD8B}" type="pres">
      <dgm:prSet presAssocID="{BCA254D9-D92B-47F4-82A6-BD566E0AA72E}" presName="node" presStyleLbl="node1" presStyleIdx="2" presStyleCnt="6">
        <dgm:presLayoutVars>
          <dgm:bulletEnabled val="1"/>
        </dgm:presLayoutVars>
      </dgm:prSet>
      <dgm:spPr/>
    </dgm:pt>
    <dgm:pt modelId="{8C09D481-E3D4-4641-8781-8268BA9250A2}" type="pres">
      <dgm:prSet presAssocID="{BCA254D9-D92B-47F4-82A6-BD566E0AA72E}" presName="spNode" presStyleCnt="0"/>
      <dgm:spPr/>
    </dgm:pt>
    <dgm:pt modelId="{34EBD1FE-E5D8-4DA9-9FF0-45C5F265EE92}" type="pres">
      <dgm:prSet presAssocID="{D98D4357-7553-4C96-AA46-F49038211797}" presName="sibTrans" presStyleLbl="sibTrans1D1" presStyleIdx="2" presStyleCnt="6"/>
      <dgm:spPr/>
    </dgm:pt>
    <dgm:pt modelId="{F05F9666-CEC2-430C-BC81-4A64CCDEE9D0}" type="pres">
      <dgm:prSet presAssocID="{E9301C1C-7592-4468-9CDB-7E2DBDE336D9}" presName="node" presStyleLbl="node1" presStyleIdx="3" presStyleCnt="6">
        <dgm:presLayoutVars>
          <dgm:bulletEnabled val="1"/>
        </dgm:presLayoutVars>
      </dgm:prSet>
      <dgm:spPr/>
    </dgm:pt>
    <dgm:pt modelId="{CCF70FC4-9951-4971-BD65-ABE653625F11}" type="pres">
      <dgm:prSet presAssocID="{E9301C1C-7592-4468-9CDB-7E2DBDE336D9}" presName="spNode" presStyleCnt="0"/>
      <dgm:spPr/>
    </dgm:pt>
    <dgm:pt modelId="{B6BB3538-A090-48F8-9EA0-2EDA55E1B281}" type="pres">
      <dgm:prSet presAssocID="{3335D594-3061-4A12-BEF5-9E04D9A8FA58}" presName="sibTrans" presStyleLbl="sibTrans1D1" presStyleIdx="3" presStyleCnt="6"/>
      <dgm:spPr/>
    </dgm:pt>
    <dgm:pt modelId="{D6EAD38A-2495-4D0A-AD87-7EB378487154}" type="pres">
      <dgm:prSet presAssocID="{FD54AA65-1C9C-4618-81C3-9BAA354A8BB9}" presName="node" presStyleLbl="node1" presStyleIdx="4" presStyleCnt="6">
        <dgm:presLayoutVars>
          <dgm:bulletEnabled val="1"/>
        </dgm:presLayoutVars>
      </dgm:prSet>
      <dgm:spPr/>
    </dgm:pt>
    <dgm:pt modelId="{7187A452-E4B8-4A9E-93DF-1E83757DB534}" type="pres">
      <dgm:prSet presAssocID="{FD54AA65-1C9C-4618-81C3-9BAA354A8BB9}" presName="spNode" presStyleCnt="0"/>
      <dgm:spPr/>
    </dgm:pt>
    <dgm:pt modelId="{A4E80DDF-69E5-4739-AF46-5D989FA2417B}" type="pres">
      <dgm:prSet presAssocID="{A88B5F46-4CA0-4F59-B281-9D6AC0FE36E4}" presName="sibTrans" presStyleLbl="sibTrans1D1" presStyleIdx="4" presStyleCnt="6"/>
      <dgm:spPr/>
    </dgm:pt>
    <dgm:pt modelId="{0FA72C58-3BA8-47DD-A11C-54836629FCC1}" type="pres">
      <dgm:prSet presAssocID="{CC512D4D-EA3B-4D46-8B38-152BD32A8B50}" presName="node" presStyleLbl="node1" presStyleIdx="5" presStyleCnt="6">
        <dgm:presLayoutVars>
          <dgm:bulletEnabled val="1"/>
        </dgm:presLayoutVars>
      </dgm:prSet>
      <dgm:spPr/>
    </dgm:pt>
    <dgm:pt modelId="{F459C64A-930B-4CAF-B6ED-A56D2844D608}" type="pres">
      <dgm:prSet presAssocID="{CC512D4D-EA3B-4D46-8B38-152BD32A8B50}" presName="spNode" presStyleCnt="0"/>
      <dgm:spPr/>
    </dgm:pt>
    <dgm:pt modelId="{05B96133-0D87-47D9-B76E-68BACC21911B}" type="pres">
      <dgm:prSet presAssocID="{AC36B111-A049-4859-9E5A-C245A52D7D86}" presName="sibTrans" presStyleLbl="sibTrans1D1" presStyleIdx="5" presStyleCnt="6"/>
      <dgm:spPr/>
    </dgm:pt>
  </dgm:ptLst>
  <dgm:cxnLst>
    <dgm:cxn modelId="{B1634C07-DB13-48A7-943C-697C26C43D35}" type="presOf" srcId="{0C8C29F3-20EF-40D4-A43A-1124A12F2AA4}" destId="{5B8F0E0C-58A7-45AC-824C-020D86EFEB53}" srcOrd="0" destOrd="0" presId="urn:microsoft.com/office/officeart/2005/8/layout/cycle6"/>
    <dgm:cxn modelId="{09548C07-A984-4828-B388-7D495C8F69BA}" srcId="{60E0E465-32C1-40AB-8890-E484CE9D6CB9}" destId="{FD54AA65-1C9C-4618-81C3-9BAA354A8BB9}" srcOrd="4" destOrd="0" parTransId="{591F122D-AF46-427A-A6CA-9F30EB8833F9}" sibTransId="{A88B5F46-4CA0-4F59-B281-9D6AC0FE36E4}"/>
    <dgm:cxn modelId="{DE6B3129-D9F3-4312-AC57-1995EFD41D13}" type="presOf" srcId="{A88B5F46-4CA0-4F59-B281-9D6AC0FE36E4}" destId="{A4E80DDF-69E5-4739-AF46-5D989FA2417B}" srcOrd="0" destOrd="0" presId="urn:microsoft.com/office/officeart/2005/8/layout/cycle6"/>
    <dgm:cxn modelId="{906AFE35-2CCC-4AF3-8E90-DD1439153034}" type="presOf" srcId="{E9301C1C-7592-4468-9CDB-7E2DBDE336D9}" destId="{F05F9666-CEC2-430C-BC81-4A64CCDEE9D0}" srcOrd="0" destOrd="0" presId="urn:microsoft.com/office/officeart/2005/8/layout/cycle6"/>
    <dgm:cxn modelId="{0B18C937-B23A-48AF-BA8F-FD4402BFAB91}" srcId="{60E0E465-32C1-40AB-8890-E484CE9D6CB9}" destId="{E9301C1C-7592-4468-9CDB-7E2DBDE336D9}" srcOrd="3" destOrd="0" parTransId="{16181BA0-0BC4-4F79-B804-5C7504EDD596}" sibTransId="{3335D594-3061-4A12-BEF5-9E04D9A8FA58}"/>
    <dgm:cxn modelId="{F7C08739-B673-4F37-8243-E2773BA6741D}" srcId="{60E0E465-32C1-40AB-8890-E484CE9D6CB9}" destId="{BCA254D9-D92B-47F4-82A6-BD566E0AA72E}" srcOrd="2" destOrd="0" parTransId="{A0531FB6-514B-473C-BB1C-43AA22466722}" sibTransId="{D98D4357-7553-4C96-AA46-F49038211797}"/>
    <dgm:cxn modelId="{76AF0C43-9BA4-45BC-95F7-84946DDC2881}" type="presOf" srcId="{3335D594-3061-4A12-BEF5-9E04D9A8FA58}" destId="{B6BB3538-A090-48F8-9EA0-2EDA55E1B281}" srcOrd="0" destOrd="0" presId="urn:microsoft.com/office/officeart/2005/8/layout/cycle6"/>
    <dgm:cxn modelId="{13ED9075-8136-4629-9758-9BD15E4F3949}" srcId="{60E0E465-32C1-40AB-8890-E484CE9D6CB9}" destId="{7628392F-C4A2-48B9-B314-007CFA49580D}" srcOrd="0" destOrd="0" parTransId="{34C3CA21-0DF3-4220-BC2E-4F0E8161BA29}" sibTransId="{0C8C29F3-20EF-40D4-A43A-1124A12F2AA4}"/>
    <dgm:cxn modelId="{0DC53E79-C6BC-4B67-9CDD-E2D1F831324A}" type="presOf" srcId="{CC512D4D-EA3B-4D46-8B38-152BD32A8B50}" destId="{0FA72C58-3BA8-47DD-A11C-54836629FCC1}" srcOrd="0" destOrd="0" presId="urn:microsoft.com/office/officeart/2005/8/layout/cycle6"/>
    <dgm:cxn modelId="{5222187B-B2E9-4F03-9F9D-468947D0D220}" type="presOf" srcId="{1DAB7871-E998-48D6-818C-6EF8009AC70A}" destId="{B42DC477-EC3C-4840-B9EF-AA713F08EF20}" srcOrd="0" destOrd="0" presId="urn:microsoft.com/office/officeart/2005/8/layout/cycle6"/>
    <dgm:cxn modelId="{E32CD88D-55DA-4A28-97F5-0434156C8A5F}" srcId="{60E0E465-32C1-40AB-8890-E484CE9D6CB9}" destId="{D43CAC58-8B38-4344-A9A4-D06A60F5B58F}" srcOrd="1" destOrd="0" parTransId="{F1195A7A-4FF5-4D29-A16F-0823FF818388}" sibTransId="{1DAB7871-E998-48D6-818C-6EF8009AC70A}"/>
    <dgm:cxn modelId="{A5144493-5D3F-49D9-84B2-024607699A94}" type="presOf" srcId="{D43CAC58-8B38-4344-A9A4-D06A60F5B58F}" destId="{A5B775E3-66AE-40B6-9625-141EC53B2D68}" srcOrd="0" destOrd="0" presId="urn:microsoft.com/office/officeart/2005/8/layout/cycle6"/>
    <dgm:cxn modelId="{31CC5596-08FF-4F47-B0D5-C044E992029D}" type="presOf" srcId="{D98D4357-7553-4C96-AA46-F49038211797}" destId="{34EBD1FE-E5D8-4DA9-9FF0-45C5F265EE92}" srcOrd="0" destOrd="0" presId="urn:microsoft.com/office/officeart/2005/8/layout/cycle6"/>
    <dgm:cxn modelId="{FDF4F79B-8393-47D6-B7ED-D102712FC6CE}" type="presOf" srcId="{BCA254D9-D92B-47F4-82A6-BD566E0AA72E}" destId="{98942BDF-A026-4215-8948-65AF188DBD8B}" srcOrd="0" destOrd="0" presId="urn:microsoft.com/office/officeart/2005/8/layout/cycle6"/>
    <dgm:cxn modelId="{A210389C-CF63-4C6A-9D16-45FDCC0A6D32}" type="presOf" srcId="{FD54AA65-1C9C-4618-81C3-9BAA354A8BB9}" destId="{D6EAD38A-2495-4D0A-AD87-7EB378487154}" srcOrd="0" destOrd="0" presId="urn:microsoft.com/office/officeart/2005/8/layout/cycle6"/>
    <dgm:cxn modelId="{BB9BE8BF-6955-45C8-B89C-F790E4779B40}" type="presOf" srcId="{AC36B111-A049-4859-9E5A-C245A52D7D86}" destId="{05B96133-0D87-47D9-B76E-68BACC21911B}" srcOrd="0" destOrd="0" presId="urn:microsoft.com/office/officeart/2005/8/layout/cycle6"/>
    <dgm:cxn modelId="{9F9AA6C2-B6BD-49DE-A714-5EFCB44F207A}" type="presOf" srcId="{7628392F-C4A2-48B9-B314-007CFA49580D}" destId="{5DAEC3C9-672B-4795-99F9-4C8791838C3A}" srcOrd="0" destOrd="0" presId="urn:microsoft.com/office/officeart/2005/8/layout/cycle6"/>
    <dgm:cxn modelId="{2D1172D0-275F-4E07-B915-4939662DD4FB}" srcId="{60E0E465-32C1-40AB-8890-E484CE9D6CB9}" destId="{CC512D4D-EA3B-4D46-8B38-152BD32A8B50}" srcOrd="5" destOrd="0" parTransId="{4689EE7B-6FB4-4361-939E-630DEF931046}" sibTransId="{AC36B111-A049-4859-9E5A-C245A52D7D86}"/>
    <dgm:cxn modelId="{650CF9D7-A68A-4CF5-8925-4EC952F7EC0E}" type="presOf" srcId="{60E0E465-32C1-40AB-8890-E484CE9D6CB9}" destId="{D559AB09-560C-4C19-882A-9D587E75691D}" srcOrd="0" destOrd="0" presId="urn:microsoft.com/office/officeart/2005/8/layout/cycle6"/>
    <dgm:cxn modelId="{59274904-A102-46CF-AAFF-B01462FCD16C}" type="presParOf" srcId="{D559AB09-560C-4C19-882A-9D587E75691D}" destId="{5DAEC3C9-672B-4795-99F9-4C8791838C3A}" srcOrd="0" destOrd="0" presId="urn:microsoft.com/office/officeart/2005/8/layout/cycle6"/>
    <dgm:cxn modelId="{5C64F3C6-D3B2-44F8-A28B-E29D72A1EE18}" type="presParOf" srcId="{D559AB09-560C-4C19-882A-9D587E75691D}" destId="{4A05715E-94BC-476A-A79C-9DAC6813FCDA}" srcOrd="1" destOrd="0" presId="urn:microsoft.com/office/officeart/2005/8/layout/cycle6"/>
    <dgm:cxn modelId="{5DF92445-7CC0-40D4-B2C3-4F77D497DFB4}" type="presParOf" srcId="{D559AB09-560C-4C19-882A-9D587E75691D}" destId="{5B8F0E0C-58A7-45AC-824C-020D86EFEB53}" srcOrd="2" destOrd="0" presId="urn:microsoft.com/office/officeart/2005/8/layout/cycle6"/>
    <dgm:cxn modelId="{067741AB-EA29-4A45-8F85-7A0E5FB52EA6}" type="presParOf" srcId="{D559AB09-560C-4C19-882A-9D587E75691D}" destId="{A5B775E3-66AE-40B6-9625-141EC53B2D68}" srcOrd="3" destOrd="0" presId="urn:microsoft.com/office/officeart/2005/8/layout/cycle6"/>
    <dgm:cxn modelId="{21C3CE10-E092-43AA-847C-AF90B304CC74}" type="presParOf" srcId="{D559AB09-560C-4C19-882A-9D587E75691D}" destId="{068AE021-98C0-4C85-AC56-6AFE177871A0}" srcOrd="4" destOrd="0" presId="urn:microsoft.com/office/officeart/2005/8/layout/cycle6"/>
    <dgm:cxn modelId="{0F1D7D14-FB34-4BF1-902C-367DFEE74393}" type="presParOf" srcId="{D559AB09-560C-4C19-882A-9D587E75691D}" destId="{B42DC477-EC3C-4840-B9EF-AA713F08EF20}" srcOrd="5" destOrd="0" presId="urn:microsoft.com/office/officeart/2005/8/layout/cycle6"/>
    <dgm:cxn modelId="{B37F4CF0-C984-4DCA-ACDE-B36624748FA8}" type="presParOf" srcId="{D559AB09-560C-4C19-882A-9D587E75691D}" destId="{98942BDF-A026-4215-8948-65AF188DBD8B}" srcOrd="6" destOrd="0" presId="urn:microsoft.com/office/officeart/2005/8/layout/cycle6"/>
    <dgm:cxn modelId="{FCCC6A5C-A6BB-4FB1-872F-5258395513D6}" type="presParOf" srcId="{D559AB09-560C-4C19-882A-9D587E75691D}" destId="{8C09D481-E3D4-4641-8781-8268BA9250A2}" srcOrd="7" destOrd="0" presId="urn:microsoft.com/office/officeart/2005/8/layout/cycle6"/>
    <dgm:cxn modelId="{AA5E9B53-C123-4453-94DF-BBF82FCEF95B}" type="presParOf" srcId="{D559AB09-560C-4C19-882A-9D587E75691D}" destId="{34EBD1FE-E5D8-4DA9-9FF0-45C5F265EE92}" srcOrd="8" destOrd="0" presId="urn:microsoft.com/office/officeart/2005/8/layout/cycle6"/>
    <dgm:cxn modelId="{B062A945-89BB-4495-9003-1FBD61825DDA}" type="presParOf" srcId="{D559AB09-560C-4C19-882A-9D587E75691D}" destId="{F05F9666-CEC2-430C-BC81-4A64CCDEE9D0}" srcOrd="9" destOrd="0" presId="urn:microsoft.com/office/officeart/2005/8/layout/cycle6"/>
    <dgm:cxn modelId="{5A915A38-75B9-405E-A9AF-C1A765BA0F87}" type="presParOf" srcId="{D559AB09-560C-4C19-882A-9D587E75691D}" destId="{CCF70FC4-9951-4971-BD65-ABE653625F11}" srcOrd="10" destOrd="0" presId="urn:microsoft.com/office/officeart/2005/8/layout/cycle6"/>
    <dgm:cxn modelId="{9D2FDF46-3687-404B-A611-2BB4E5510AD4}" type="presParOf" srcId="{D559AB09-560C-4C19-882A-9D587E75691D}" destId="{B6BB3538-A090-48F8-9EA0-2EDA55E1B281}" srcOrd="11" destOrd="0" presId="urn:microsoft.com/office/officeart/2005/8/layout/cycle6"/>
    <dgm:cxn modelId="{08CA2FC4-E7F9-49AB-A6C7-3B974EC59D21}" type="presParOf" srcId="{D559AB09-560C-4C19-882A-9D587E75691D}" destId="{D6EAD38A-2495-4D0A-AD87-7EB378487154}" srcOrd="12" destOrd="0" presId="urn:microsoft.com/office/officeart/2005/8/layout/cycle6"/>
    <dgm:cxn modelId="{4767697E-260A-4F1C-B35A-2EC4F0306C58}" type="presParOf" srcId="{D559AB09-560C-4C19-882A-9D587E75691D}" destId="{7187A452-E4B8-4A9E-93DF-1E83757DB534}" srcOrd="13" destOrd="0" presId="urn:microsoft.com/office/officeart/2005/8/layout/cycle6"/>
    <dgm:cxn modelId="{5DA24C3A-FC26-43EF-8BFC-9A1DAC60CDC7}" type="presParOf" srcId="{D559AB09-560C-4C19-882A-9D587E75691D}" destId="{A4E80DDF-69E5-4739-AF46-5D989FA2417B}" srcOrd="14" destOrd="0" presId="urn:microsoft.com/office/officeart/2005/8/layout/cycle6"/>
    <dgm:cxn modelId="{C3579F17-A3E2-4B01-91C7-6D0AB67AAD51}" type="presParOf" srcId="{D559AB09-560C-4C19-882A-9D587E75691D}" destId="{0FA72C58-3BA8-47DD-A11C-54836629FCC1}" srcOrd="15" destOrd="0" presId="urn:microsoft.com/office/officeart/2005/8/layout/cycle6"/>
    <dgm:cxn modelId="{ACEB9479-D030-4648-B4C1-890F2D2B4301}" type="presParOf" srcId="{D559AB09-560C-4C19-882A-9D587E75691D}" destId="{F459C64A-930B-4CAF-B6ED-A56D2844D608}" srcOrd="16" destOrd="0" presId="urn:microsoft.com/office/officeart/2005/8/layout/cycle6"/>
    <dgm:cxn modelId="{90A2E014-0AE8-4C77-8A95-5786613E5617}" type="presParOf" srcId="{D559AB09-560C-4C19-882A-9D587E75691D}" destId="{05B96133-0D87-47D9-B76E-68BACC21911B}" srcOrd="17"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A500D5-9A93-4F90-A46A-1B37095E968A}">
      <dsp:nvSpPr>
        <dsp:cNvPr id="0" name=""/>
        <dsp:cNvSpPr/>
      </dsp:nvSpPr>
      <dsp:spPr>
        <a:xfrm>
          <a:off x="8991" y="0"/>
          <a:ext cx="2687484" cy="1405207"/>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Research and analysis</a:t>
          </a:r>
        </a:p>
      </dsp:txBody>
      <dsp:txXfrm>
        <a:off x="50148" y="41157"/>
        <a:ext cx="2605170" cy="1322893"/>
      </dsp:txXfrm>
    </dsp:sp>
    <dsp:sp modelId="{265B3042-A78A-4E40-9C4A-DC03E49B2066}">
      <dsp:nvSpPr>
        <dsp:cNvPr id="0" name=""/>
        <dsp:cNvSpPr/>
      </dsp:nvSpPr>
      <dsp:spPr>
        <a:xfrm>
          <a:off x="2965224" y="369355"/>
          <a:ext cx="569746" cy="666496"/>
        </a:xfrm>
        <a:prstGeom prst="rightArrow">
          <a:avLst>
            <a:gd name="adj1" fmla="val 60000"/>
            <a:gd name="adj2" fmla="val 50000"/>
          </a:avLst>
        </a:prstGeom>
        <a:solidFill>
          <a:srgbClr val="4952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2965224" y="502654"/>
        <a:ext cx="398822" cy="399898"/>
      </dsp:txXfrm>
    </dsp:sp>
    <dsp:sp modelId="{6EDCC70E-05CF-4D01-A5BC-B055DC2E8AEE}">
      <dsp:nvSpPr>
        <dsp:cNvPr id="0" name=""/>
        <dsp:cNvSpPr/>
      </dsp:nvSpPr>
      <dsp:spPr>
        <a:xfrm>
          <a:off x="3771469" y="0"/>
          <a:ext cx="2687484" cy="1405207"/>
        </a:xfrm>
        <a:prstGeom prst="roundRect">
          <a:avLst>
            <a:gd name="adj" fmla="val 10000"/>
          </a:avLst>
        </a:prstGeom>
        <a:solidFill>
          <a:srgbClr val="9FC63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Case studies and    good practice</a:t>
          </a:r>
        </a:p>
      </dsp:txBody>
      <dsp:txXfrm>
        <a:off x="3812626" y="41157"/>
        <a:ext cx="2605170" cy="1322893"/>
      </dsp:txXfrm>
    </dsp:sp>
    <dsp:sp modelId="{C9D65F13-E09D-4267-8871-C4316396ED59}">
      <dsp:nvSpPr>
        <dsp:cNvPr id="0" name=""/>
        <dsp:cNvSpPr/>
      </dsp:nvSpPr>
      <dsp:spPr>
        <a:xfrm>
          <a:off x="6727702" y="369355"/>
          <a:ext cx="569746" cy="666496"/>
        </a:xfrm>
        <a:prstGeom prst="rightArrow">
          <a:avLst>
            <a:gd name="adj1" fmla="val 60000"/>
            <a:gd name="adj2" fmla="val 50000"/>
          </a:avLst>
        </a:prstGeom>
        <a:solidFill>
          <a:srgbClr val="4952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6727702" y="502654"/>
        <a:ext cx="398822" cy="399898"/>
      </dsp:txXfrm>
    </dsp:sp>
    <dsp:sp modelId="{FA4D4C5B-3439-4308-9308-EE471F734CAA}">
      <dsp:nvSpPr>
        <dsp:cNvPr id="0" name=""/>
        <dsp:cNvSpPr/>
      </dsp:nvSpPr>
      <dsp:spPr>
        <a:xfrm>
          <a:off x="7533947" y="0"/>
          <a:ext cx="2687484" cy="1405207"/>
        </a:xfrm>
        <a:prstGeom prst="roundRect">
          <a:avLst>
            <a:gd name="adj" fmla="val 10000"/>
          </a:avLst>
        </a:prstGeom>
        <a:solidFill>
          <a:srgbClr val="00A1C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Producing advice and standards</a:t>
          </a:r>
        </a:p>
      </dsp:txBody>
      <dsp:txXfrm>
        <a:off x="7575104" y="41157"/>
        <a:ext cx="2605170" cy="132289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AF0D1C-41A8-441A-814E-96E74B26B6FB}">
      <dsp:nvSpPr>
        <dsp:cNvPr id="0" name=""/>
        <dsp:cNvSpPr/>
      </dsp:nvSpPr>
      <dsp:spPr>
        <a:xfrm>
          <a:off x="172598" y="82"/>
          <a:ext cx="2184887" cy="131093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rtl="0">
            <a:lnSpc>
              <a:spcPct val="90000"/>
            </a:lnSpc>
            <a:spcBef>
              <a:spcPct val="0"/>
            </a:spcBef>
            <a:spcAft>
              <a:spcPct val="35000"/>
            </a:spcAft>
            <a:buNone/>
          </a:pPr>
          <a:r>
            <a:rPr lang="en-US" sz="1200" kern="1200"/>
            <a:t>32% of people on a low income or not in employment did not have a convenient and </a:t>
          </a:r>
          <a:r>
            <a:rPr lang="en-US" sz="1200" kern="1200">
              <a:latin typeface="Calibri"/>
            </a:rPr>
            <a:t>secure space</a:t>
          </a:r>
          <a:r>
            <a:rPr lang="en-US" sz="1200" kern="1200"/>
            <a:t> to park their cycle at home (~3.7 million people</a:t>
          </a:r>
          <a:r>
            <a:rPr lang="en-US" sz="1200" kern="1200">
              <a:latin typeface="Calibri"/>
            </a:rPr>
            <a:t>)</a:t>
          </a:r>
          <a:endParaRPr lang="en-US" sz="1200" kern="1200"/>
        </a:p>
      </dsp:txBody>
      <dsp:txXfrm>
        <a:off x="172598" y="82"/>
        <a:ext cx="2184887" cy="1310932"/>
      </dsp:txXfrm>
    </dsp:sp>
    <dsp:sp modelId="{555ABF42-02FC-4FF6-B2F7-01BCE33543AB}">
      <dsp:nvSpPr>
        <dsp:cNvPr id="0" name=""/>
        <dsp:cNvSpPr/>
      </dsp:nvSpPr>
      <dsp:spPr>
        <a:xfrm>
          <a:off x="2575974" y="82"/>
          <a:ext cx="2184887" cy="1310932"/>
        </a:xfrm>
        <a:prstGeom prst="rect">
          <a:avLst/>
        </a:prstGeom>
        <a:solidFill>
          <a:schemeClr val="accent3">
            <a:hueOff val="2250053"/>
            <a:satOff val="-337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rtl="0">
            <a:lnSpc>
              <a:spcPct val="90000"/>
            </a:lnSpc>
            <a:spcBef>
              <a:spcPct val="0"/>
            </a:spcBef>
            <a:spcAft>
              <a:spcPct val="35000"/>
            </a:spcAft>
            <a:buNone/>
          </a:pPr>
          <a:r>
            <a:rPr lang="en-US" sz="1200" kern="1200"/>
            <a:t>39% of disabled people did not have convenient and secure space to park their cycle at </a:t>
          </a:r>
          <a:r>
            <a:rPr lang="en-US" sz="1200" kern="1200">
              <a:latin typeface="Calibri"/>
            </a:rPr>
            <a:t>home as</a:t>
          </a:r>
          <a:r>
            <a:rPr lang="en-US" sz="1200" kern="1200"/>
            <a:t> well as 34% of women and 36% of people from an ethnic minority background</a:t>
          </a:r>
        </a:p>
      </dsp:txBody>
      <dsp:txXfrm>
        <a:off x="2575974" y="82"/>
        <a:ext cx="2184887" cy="1310932"/>
      </dsp:txXfrm>
    </dsp:sp>
    <dsp:sp modelId="{4BEB7E29-4F95-4A6E-BB3C-D75070B56642}">
      <dsp:nvSpPr>
        <dsp:cNvPr id="0" name=""/>
        <dsp:cNvSpPr/>
      </dsp:nvSpPr>
      <dsp:spPr>
        <a:xfrm>
          <a:off x="172598" y="1529503"/>
          <a:ext cx="2184887" cy="1310932"/>
        </a:xfrm>
        <a:prstGeom prst="rect">
          <a:avLst/>
        </a:prstGeom>
        <a:solidFill>
          <a:schemeClr val="accent3">
            <a:hueOff val="4500106"/>
            <a:satOff val="-6752"/>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rtl="0">
            <a:lnSpc>
              <a:spcPct val="90000"/>
            </a:lnSpc>
            <a:spcBef>
              <a:spcPct val="0"/>
            </a:spcBef>
            <a:spcAft>
              <a:spcPct val="35000"/>
            </a:spcAft>
            <a:buNone/>
          </a:pPr>
          <a:r>
            <a:rPr lang="en-US" sz="1200" kern="1200"/>
            <a:t>47% of people on a low income or not in employment said they would start cycling or cycle </a:t>
          </a:r>
          <a:r>
            <a:rPr lang="en-US" sz="1200" kern="1200">
              <a:latin typeface="Calibri"/>
            </a:rPr>
            <a:t>more if</a:t>
          </a:r>
          <a:r>
            <a:rPr lang="en-US" sz="1200" kern="1200"/>
            <a:t> they had a place to park their cycle at home which was convenient, secure, safe, and accessible</a:t>
          </a:r>
          <a:r>
            <a:rPr lang="en-US" sz="1200" kern="1200">
              <a:latin typeface="Calibri"/>
            </a:rPr>
            <a:t> </a:t>
          </a:r>
          <a:r>
            <a:rPr lang="en-US" sz="1200" kern="1200"/>
            <a:t>(~5.5 million people</a:t>
          </a:r>
          <a:r>
            <a:rPr lang="en-US" sz="1200" kern="1200">
              <a:latin typeface="Calibri"/>
            </a:rPr>
            <a:t>)</a:t>
          </a:r>
          <a:endParaRPr lang="en-US" sz="1200" kern="1200"/>
        </a:p>
      </dsp:txBody>
      <dsp:txXfrm>
        <a:off x="172598" y="1529503"/>
        <a:ext cx="2184887" cy="1310932"/>
      </dsp:txXfrm>
    </dsp:sp>
    <dsp:sp modelId="{725545E7-E7C1-4D3D-BE8A-3CF61821068A}">
      <dsp:nvSpPr>
        <dsp:cNvPr id="0" name=""/>
        <dsp:cNvSpPr/>
      </dsp:nvSpPr>
      <dsp:spPr>
        <a:xfrm>
          <a:off x="2575974" y="1529503"/>
          <a:ext cx="2184887" cy="1310932"/>
        </a:xfrm>
        <a:prstGeom prst="rect">
          <a:avLst/>
        </a:prstGeom>
        <a:solidFill>
          <a:schemeClr val="accent3">
            <a:hueOff val="6750158"/>
            <a:satOff val="-10128"/>
            <a:lumOff val="-1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rtl="0">
            <a:lnSpc>
              <a:spcPct val="90000"/>
            </a:lnSpc>
            <a:spcBef>
              <a:spcPct val="0"/>
            </a:spcBef>
            <a:spcAft>
              <a:spcPct val="35000"/>
            </a:spcAft>
            <a:buNone/>
          </a:pPr>
          <a:r>
            <a:rPr lang="en-US" sz="1200" kern="1200"/>
            <a:t>People who live in a flat are far less likely to have a secure (27%) or accessible (23%) place </a:t>
          </a:r>
          <a:r>
            <a:rPr lang="en-US" sz="1200" kern="1200">
              <a:latin typeface="Calibri"/>
            </a:rPr>
            <a:t>to store</a:t>
          </a:r>
          <a:r>
            <a:rPr lang="en-US" sz="1200" kern="1200"/>
            <a:t> a cycle than people who live in a detached house (60% and 58% respectively).</a:t>
          </a:r>
        </a:p>
      </dsp:txBody>
      <dsp:txXfrm>
        <a:off x="2575974" y="1529503"/>
        <a:ext cx="2184887" cy="1310932"/>
      </dsp:txXfrm>
    </dsp:sp>
    <dsp:sp modelId="{0B3352B5-6AC1-4BA3-AACB-33DB6AA68711}">
      <dsp:nvSpPr>
        <dsp:cNvPr id="0" name=""/>
        <dsp:cNvSpPr/>
      </dsp:nvSpPr>
      <dsp:spPr>
        <a:xfrm>
          <a:off x="172598" y="3058924"/>
          <a:ext cx="2184887" cy="1310932"/>
        </a:xfrm>
        <a:prstGeom prst="rect">
          <a:avLst/>
        </a:prstGeom>
        <a:solidFill>
          <a:schemeClr val="accent3">
            <a:hueOff val="9000211"/>
            <a:satOff val="-13504"/>
            <a:lumOff val="-2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15% of respondents had their own or knew someone who had had their cycle stolen from where they lived in the past 12 months</a:t>
          </a:r>
        </a:p>
      </dsp:txBody>
      <dsp:txXfrm>
        <a:off x="172598" y="3058924"/>
        <a:ext cx="2184887" cy="1310932"/>
      </dsp:txXfrm>
    </dsp:sp>
    <dsp:sp modelId="{1E1DA328-4678-43F5-9CCE-4034F1119F76}">
      <dsp:nvSpPr>
        <dsp:cNvPr id="0" name=""/>
        <dsp:cNvSpPr/>
      </dsp:nvSpPr>
      <dsp:spPr>
        <a:xfrm>
          <a:off x="2575974" y="3058924"/>
          <a:ext cx="2184887" cy="1310932"/>
        </a:xfrm>
        <a:prstGeom prst="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rtl="0">
            <a:lnSpc>
              <a:spcPct val="90000"/>
            </a:lnSpc>
            <a:spcBef>
              <a:spcPct val="0"/>
            </a:spcBef>
            <a:spcAft>
              <a:spcPct val="35000"/>
            </a:spcAft>
            <a:buNone/>
          </a:pPr>
          <a:r>
            <a:rPr lang="en-US" sz="1200" kern="1200"/>
            <a:t>1.5 million people on a low income or not in employment have been put off buying a cycle </a:t>
          </a:r>
          <a:r>
            <a:rPr lang="en-US" sz="1200" kern="1200">
              <a:latin typeface="Calibri"/>
            </a:rPr>
            <a:t>due to</a:t>
          </a:r>
          <a:r>
            <a:rPr lang="en-US" sz="1200" kern="1200"/>
            <a:t> accommodation restrictions, for example not having a secure, convenient place to park a cycle</a:t>
          </a:r>
        </a:p>
      </dsp:txBody>
      <dsp:txXfrm>
        <a:off x="2575974" y="3058924"/>
        <a:ext cx="2184887" cy="131093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0FC2E8-080D-4442-9C81-CC416DD5ED06}">
      <dsp:nvSpPr>
        <dsp:cNvPr id="0" name=""/>
        <dsp:cNvSpPr/>
      </dsp:nvSpPr>
      <dsp:spPr>
        <a:xfrm>
          <a:off x="508" y="523649"/>
          <a:ext cx="1981331" cy="118879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GB" sz="1600" kern="1200">
              <a:latin typeface="Calibri"/>
            </a:rPr>
            <a:t>Residential</a:t>
          </a:r>
        </a:p>
      </dsp:txBody>
      <dsp:txXfrm>
        <a:off x="508" y="523649"/>
        <a:ext cx="1981331" cy="1188798"/>
      </dsp:txXfrm>
    </dsp:sp>
    <dsp:sp modelId="{3D924478-C7B4-48A7-87AC-84A543CC772B}">
      <dsp:nvSpPr>
        <dsp:cNvPr id="0" name=""/>
        <dsp:cNvSpPr/>
      </dsp:nvSpPr>
      <dsp:spPr>
        <a:xfrm>
          <a:off x="2179972" y="523649"/>
          <a:ext cx="1981331" cy="1188798"/>
        </a:xfrm>
        <a:prstGeom prst="rect">
          <a:avLst/>
        </a:prstGeom>
        <a:solidFill>
          <a:schemeClr val="accent3">
            <a:hueOff val="2250053"/>
            <a:satOff val="-337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GB" sz="1600" kern="1200">
              <a:latin typeface="Calibri"/>
            </a:rPr>
            <a:t>Commercial / Employment</a:t>
          </a:r>
          <a:endParaRPr lang="en-US" sz="1600" kern="1200">
            <a:latin typeface="Calibri"/>
          </a:endParaRPr>
        </a:p>
      </dsp:txBody>
      <dsp:txXfrm>
        <a:off x="2179972" y="523649"/>
        <a:ext cx="1981331" cy="1188798"/>
      </dsp:txXfrm>
    </dsp:sp>
    <dsp:sp modelId="{0E2A31B8-C9D9-4091-9C94-4B243FD58871}">
      <dsp:nvSpPr>
        <dsp:cNvPr id="0" name=""/>
        <dsp:cNvSpPr/>
      </dsp:nvSpPr>
      <dsp:spPr>
        <a:xfrm>
          <a:off x="508" y="1910581"/>
          <a:ext cx="1981331" cy="1188798"/>
        </a:xfrm>
        <a:prstGeom prst="rect">
          <a:avLst/>
        </a:prstGeom>
        <a:solidFill>
          <a:schemeClr val="accent3">
            <a:hueOff val="4500106"/>
            <a:satOff val="-6752"/>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latin typeface="Calibri"/>
            </a:rPr>
            <a:t>Community Facilities</a:t>
          </a:r>
          <a:endParaRPr lang="en-US" sz="1600" kern="1200">
            <a:latin typeface="Calibri"/>
          </a:endParaRPr>
        </a:p>
      </dsp:txBody>
      <dsp:txXfrm>
        <a:off x="508" y="1910581"/>
        <a:ext cx="1981331" cy="1188798"/>
      </dsp:txXfrm>
    </dsp:sp>
    <dsp:sp modelId="{CDD84385-E1CB-48FA-BC3B-CC9AF80FC8FB}">
      <dsp:nvSpPr>
        <dsp:cNvPr id="0" name=""/>
        <dsp:cNvSpPr/>
      </dsp:nvSpPr>
      <dsp:spPr>
        <a:xfrm>
          <a:off x="2179972" y="1910581"/>
          <a:ext cx="1981331" cy="1188798"/>
        </a:xfrm>
        <a:prstGeom prst="rect">
          <a:avLst/>
        </a:prstGeom>
        <a:solidFill>
          <a:schemeClr val="accent3">
            <a:hueOff val="6750158"/>
            <a:satOff val="-10128"/>
            <a:lumOff val="-1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latin typeface="Calibri"/>
            </a:rPr>
            <a:t>Education</a:t>
          </a:r>
          <a:endParaRPr lang="en-US" sz="1600" kern="1200">
            <a:latin typeface="Calibri"/>
          </a:endParaRPr>
        </a:p>
      </dsp:txBody>
      <dsp:txXfrm>
        <a:off x="2179972" y="1910581"/>
        <a:ext cx="1981331" cy="1188798"/>
      </dsp:txXfrm>
    </dsp:sp>
    <dsp:sp modelId="{9A4A2358-C04B-415D-9520-843062D738A0}">
      <dsp:nvSpPr>
        <dsp:cNvPr id="0" name=""/>
        <dsp:cNvSpPr/>
      </dsp:nvSpPr>
      <dsp:spPr>
        <a:xfrm>
          <a:off x="508" y="3297513"/>
          <a:ext cx="1981331" cy="1188798"/>
        </a:xfrm>
        <a:prstGeom prst="rect">
          <a:avLst/>
        </a:prstGeom>
        <a:solidFill>
          <a:schemeClr val="accent3">
            <a:hueOff val="9000211"/>
            <a:satOff val="-13504"/>
            <a:lumOff val="-2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latin typeface="Calibri"/>
            </a:rPr>
            <a:t>Public Transport Interchange</a:t>
          </a:r>
          <a:endParaRPr lang="en-US" sz="1600" kern="1200">
            <a:latin typeface="Calibri"/>
          </a:endParaRPr>
        </a:p>
      </dsp:txBody>
      <dsp:txXfrm>
        <a:off x="508" y="3297513"/>
        <a:ext cx="1981331" cy="1188798"/>
      </dsp:txXfrm>
    </dsp:sp>
    <dsp:sp modelId="{ED7E0204-E535-44CB-9CDC-74CAD23E82F2}">
      <dsp:nvSpPr>
        <dsp:cNvPr id="0" name=""/>
        <dsp:cNvSpPr/>
      </dsp:nvSpPr>
      <dsp:spPr>
        <a:xfrm>
          <a:off x="2179972" y="3297513"/>
          <a:ext cx="1981331" cy="1188798"/>
        </a:xfrm>
        <a:prstGeom prst="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GB" sz="1600" kern="1200">
              <a:latin typeface="Calibri"/>
            </a:rPr>
            <a:t>Destination / Public Parking</a:t>
          </a:r>
          <a:endParaRPr lang="en-US" sz="1600" kern="1200">
            <a:latin typeface="Calibri"/>
          </a:endParaRPr>
        </a:p>
      </dsp:txBody>
      <dsp:txXfrm>
        <a:off x="2179972" y="3297513"/>
        <a:ext cx="1981331" cy="118879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38627B-D583-44E9-BC59-FA55DAAF8859}">
      <dsp:nvSpPr>
        <dsp:cNvPr id="0" name=""/>
        <dsp:cNvSpPr/>
      </dsp:nvSpPr>
      <dsp:spPr>
        <a:xfrm>
          <a:off x="3469" y="1683526"/>
          <a:ext cx="1151129" cy="5755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rtl="0">
            <a:lnSpc>
              <a:spcPct val="90000"/>
            </a:lnSpc>
            <a:spcBef>
              <a:spcPct val="0"/>
            </a:spcBef>
            <a:spcAft>
              <a:spcPct val="35000"/>
            </a:spcAft>
            <a:buNone/>
          </a:pPr>
          <a:r>
            <a:rPr lang="en-US" sz="1300" kern="1200">
              <a:latin typeface="Calibri"/>
            </a:rPr>
            <a:t>Design</a:t>
          </a:r>
        </a:p>
      </dsp:txBody>
      <dsp:txXfrm>
        <a:off x="20327" y="1700384"/>
        <a:ext cx="1117413" cy="541848"/>
      </dsp:txXfrm>
    </dsp:sp>
    <dsp:sp modelId="{CA1A0422-3D43-44D9-B85D-640FADA9D132}">
      <dsp:nvSpPr>
        <dsp:cNvPr id="0" name=""/>
        <dsp:cNvSpPr/>
      </dsp:nvSpPr>
      <dsp:spPr>
        <a:xfrm rot="17692822">
          <a:off x="837612" y="1463634"/>
          <a:ext cx="1094424" cy="22500"/>
        </a:xfrm>
        <a:custGeom>
          <a:avLst/>
          <a:gdLst/>
          <a:ahLst/>
          <a:cxnLst/>
          <a:rect l="0" t="0" r="0" b="0"/>
          <a:pathLst>
            <a:path>
              <a:moveTo>
                <a:pt x="0" y="11250"/>
              </a:moveTo>
              <a:lnTo>
                <a:pt x="1094424" y="1125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57464" y="1447524"/>
        <a:ext cx="54721" cy="54721"/>
      </dsp:txXfrm>
    </dsp:sp>
    <dsp:sp modelId="{F3D6F81E-3990-41BF-8072-C41557438E15}">
      <dsp:nvSpPr>
        <dsp:cNvPr id="0" name=""/>
        <dsp:cNvSpPr/>
      </dsp:nvSpPr>
      <dsp:spPr>
        <a:xfrm>
          <a:off x="1615050" y="690677"/>
          <a:ext cx="1151129" cy="57556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Calibri"/>
            </a:rPr>
            <a:t>Characterisitcs</a:t>
          </a:r>
          <a:endParaRPr lang="en-US" sz="1300" kern="1200"/>
        </a:p>
      </dsp:txBody>
      <dsp:txXfrm>
        <a:off x="1631908" y="707535"/>
        <a:ext cx="1117413" cy="541848"/>
      </dsp:txXfrm>
    </dsp:sp>
    <dsp:sp modelId="{4DD05F21-0DE0-4868-9C0B-855811F1AB44}">
      <dsp:nvSpPr>
        <dsp:cNvPr id="0" name=""/>
        <dsp:cNvSpPr/>
      </dsp:nvSpPr>
      <dsp:spPr>
        <a:xfrm rot="18289469">
          <a:off x="2593253" y="636260"/>
          <a:ext cx="806304" cy="22500"/>
        </a:xfrm>
        <a:custGeom>
          <a:avLst/>
          <a:gdLst/>
          <a:ahLst/>
          <a:cxnLst/>
          <a:rect l="0" t="0" r="0" b="0"/>
          <a:pathLst>
            <a:path>
              <a:moveTo>
                <a:pt x="0" y="11250"/>
              </a:moveTo>
              <a:lnTo>
                <a:pt x="806304" y="1125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76248" y="627352"/>
        <a:ext cx="40315" cy="40315"/>
      </dsp:txXfrm>
    </dsp:sp>
    <dsp:sp modelId="{FDFE20BE-C908-4607-B660-6AF89C119803}">
      <dsp:nvSpPr>
        <dsp:cNvPr id="0" name=""/>
        <dsp:cNvSpPr/>
      </dsp:nvSpPr>
      <dsp:spPr>
        <a:xfrm>
          <a:off x="3226632" y="28778"/>
          <a:ext cx="1151129" cy="575564"/>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rtl="0">
            <a:lnSpc>
              <a:spcPct val="90000"/>
            </a:lnSpc>
            <a:spcBef>
              <a:spcPct val="0"/>
            </a:spcBef>
            <a:spcAft>
              <a:spcPct val="35000"/>
            </a:spcAft>
            <a:buNone/>
          </a:pPr>
          <a:r>
            <a:rPr lang="en-US" sz="1300" kern="1200">
              <a:latin typeface="Calibri"/>
            </a:rPr>
            <a:t>Accessibility</a:t>
          </a:r>
        </a:p>
      </dsp:txBody>
      <dsp:txXfrm>
        <a:off x="3243490" y="45636"/>
        <a:ext cx="1117413" cy="541848"/>
      </dsp:txXfrm>
    </dsp:sp>
    <dsp:sp modelId="{2D171D12-8FC1-44E6-94EA-50F24D145FCF}">
      <dsp:nvSpPr>
        <dsp:cNvPr id="0" name=""/>
        <dsp:cNvSpPr/>
      </dsp:nvSpPr>
      <dsp:spPr>
        <a:xfrm>
          <a:off x="2766180" y="967210"/>
          <a:ext cx="460451" cy="22500"/>
        </a:xfrm>
        <a:custGeom>
          <a:avLst/>
          <a:gdLst/>
          <a:ahLst/>
          <a:cxnLst/>
          <a:rect l="0" t="0" r="0" b="0"/>
          <a:pathLst>
            <a:path>
              <a:moveTo>
                <a:pt x="0" y="11250"/>
              </a:moveTo>
              <a:lnTo>
                <a:pt x="460451" y="1125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84894" y="966948"/>
        <a:ext cx="23022" cy="23022"/>
      </dsp:txXfrm>
    </dsp:sp>
    <dsp:sp modelId="{CDEE9EAA-9339-4E21-91CC-CFD4CD9A0BEB}">
      <dsp:nvSpPr>
        <dsp:cNvPr id="0" name=""/>
        <dsp:cNvSpPr/>
      </dsp:nvSpPr>
      <dsp:spPr>
        <a:xfrm>
          <a:off x="3226632" y="690677"/>
          <a:ext cx="1151129" cy="575564"/>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Calibri"/>
            </a:rPr>
            <a:t>Safety</a:t>
          </a:r>
        </a:p>
      </dsp:txBody>
      <dsp:txXfrm>
        <a:off x="3243490" y="707535"/>
        <a:ext cx="1117413" cy="541848"/>
      </dsp:txXfrm>
    </dsp:sp>
    <dsp:sp modelId="{E5E87D69-2972-4B53-A1F8-2058F6AF6D66}">
      <dsp:nvSpPr>
        <dsp:cNvPr id="0" name=""/>
        <dsp:cNvSpPr/>
      </dsp:nvSpPr>
      <dsp:spPr>
        <a:xfrm rot="3310531">
          <a:off x="2593253" y="1298159"/>
          <a:ext cx="806304" cy="22500"/>
        </a:xfrm>
        <a:custGeom>
          <a:avLst/>
          <a:gdLst/>
          <a:ahLst/>
          <a:cxnLst/>
          <a:rect l="0" t="0" r="0" b="0"/>
          <a:pathLst>
            <a:path>
              <a:moveTo>
                <a:pt x="0" y="11250"/>
              </a:moveTo>
              <a:lnTo>
                <a:pt x="806304" y="1125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76248" y="1289252"/>
        <a:ext cx="40315" cy="40315"/>
      </dsp:txXfrm>
    </dsp:sp>
    <dsp:sp modelId="{736AF658-0BD8-419E-BEC1-04CAF0C4BE8E}">
      <dsp:nvSpPr>
        <dsp:cNvPr id="0" name=""/>
        <dsp:cNvSpPr/>
      </dsp:nvSpPr>
      <dsp:spPr>
        <a:xfrm>
          <a:off x="3226632" y="1352577"/>
          <a:ext cx="1151129" cy="575564"/>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Calibri"/>
            </a:rPr>
            <a:t>Convenience</a:t>
          </a:r>
        </a:p>
      </dsp:txBody>
      <dsp:txXfrm>
        <a:off x="3243490" y="1369435"/>
        <a:ext cx="1117413" cy="541848"/>
      </dsp:txXfrm>
    </dsp:sp>
    <dsp:sp modelId="{24C55F1B-FF90-4897-9552-081CF6C1F951}">
      <dsp:nvSpPr>
        <dsp:cNvPr id="0" name=""/>
        <dsp:cNvSpPr/>
      </dsp:nvSpPr>
      <dsp:spPr>
        <a:xfrm rot="3907178">
          <a:off x="837612" y="2456483"/>
          <a:ext cx="1094424" cy="22500"/>
        </a:xfrm>
        <a:custGeom>
          <a:avLst/>
          <a:gdLst/>
          <a:ahLst/>
          <a:cxnLst/>
          <a:rect l="0" t="0" r="0" b="0"/>
          <a:pathLst>
            <a:path>
              <a:moveTo>
                <a:pt x="0" y="11250"/>
              </a:moveTo>
              <a:lnTo>
                <a:pt x="1094424" y="1125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57464" y="2440373"/>
        <a:ext cx="54721" cy="54721"/>
      </dsp:txXfrm>
    </dsp:sp>
    <dsp:sp modelId="{DED9DBB9-869E-4182-8E04-C3C0AC208741}">
      <dsp:nvSpPr>
        <dsp:cNvPr id="0" name=""/>
        <dsp:cNvSpPr/>
      </dsp:nvSpPr>
      <dsp:spPr>
        <a:xfrm>
          <a:off x="1615050" y="2676376"/>
          <a:ext cx="1151129" cy="57556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Calibri"/>
            </a:rPr>
            <a:t>Type</a:t>
          </a:r>
        </a:p>
      </dsp:txBody>
      <dsp:txXfrm>
        <a:off x="1631908" y="2693234"/>
        <a:ext cx="1117413" cy="541848"/>
      </dsp:txXfrm>
    </dsp:sp>
    <dsp:sp modelId="{2A2AC9B3-5A0A-4419-B8CB-F78CBE8F464A}">
      <dsp:nvSpPr>
        <dsp:cNvPr id="0" name=""/>
        <dsp:cNvSpPr/>
      </dsp:nvSpPr>
      <dsp:spPr>
        <a:xfrm rot="18289469">
          <a:off x="2593253" y="2621958"/>
          <a:ext cx="806304" cy="22500"/>
        </a:xfrm>
        <a:custGeom>
          <a:avLst/>
          <a:gdLst/>
          <a:ahLst/>
          <a:cxnLst/>
          <a:rect l="0" t="0" r="0" b="0"/>
          <a:pathLst>
            <a:path>
              <a:moveTo>
                <a:pt x="0" y="11250"/>
              </a:moveTo>
              <a:lnTo>
                <a:pt x="806304" y="1125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76248" y="2613051"/>
        <a:ext cx="40315" cy="40315"/>
      </dsp:txXfrm>
    </dsp:sp>
    <dsp:sp modelId="{8DE9895C-961A-4268-B4B6-43FC9FB4F5C6}">
      <dsp:nvSpPr>
        <dsp:cNvPr id="0" name=""/>
        <dsp:cNvSpPr/>
      </dsp:nvSpPr>
      <dsp:spPr>
        <a:xfrm>
          <a:off x="3226632" y="2014476"/>
          <a:ext cx="1151129" cy="575564"/>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Calibri"/>
            </a:rPr>
            <a:t>Home</a:t>
          </a:r>
        </a:p>
      </dsp:txBody>
      <dsp:txXfrm>
        <a:off x="3243490" y="2031334"/>
        <a:ext cx="1117413" cy="541848"/>
      </dsp:txXfrm>
    </dsp:sp>
    <dsp:sp modelId="{FBC8CEE0-AF29-48E4-8428-48F28C06171F}">
      <dsp:nvSpPr>
        <dsp:cNvPr id="0" name=""/>
        <dsp:cNvSpPr/>
      </dsp:nvSpPr>
      <dsp:spPr>
        <a:xfrm>
          <a:off x="2766180" y="2952908"/>
          <a:ext cx="460451" cy="22500"/>
        </a:xfrm>
        <a:custGeom>
          <a:avLst/>
          <a:gdLst/>
          <a:ahLst/>
          <a:cxnLst/>
          <a:rect l="0" t="0" r="0" b="0"/>
          <a:pathLst>
            <a:path>
              <a:moveTo>
                <a:pt x="0" y="11250"/>
              </a:moveTo>
              <a:lnTo>
                <a:pt x="460451" y="1125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84894" y="2952647"/>
        <a:ext cx="23022" cy="23022"/>
      </dsp:txXfrm>
    </dsp:sp>
    <dsp:sp modelId="{338678B6-27B7-4464-B386-1C8A03102B97}">
      <dsp:nvSpPr>
        <dsp:cNvPr id="0" name=""/>
        <dsp:cNvSpPr/>
      </dsp:nvSpPr>
      <dsp:spPr>
        <a:xfrm>
          <a:off x="3226632" y="2676376"/>
          <a:ext cx="1151129" cy="575564"/>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rtl="0">
            <a:lnSpc>
              <a:spcPct val="90000"/>
            </a:lnSpc>
            <a:spcBef>
              <a:spcPct val="0"/>
            </a:spcBef>
            <a:spcAft>
              <a:spcPct val="35000"/>
            </a:spcAft>
            <a:buNone/>
          </a:pPr>
          <a:r>
            <a:rPr lang="en-US" sz="1300" kern="1200">
              <a:latin typeface="Calibri"/>
            </a:rPr>
            <a:t>Destination</a:t>
          </a:r>
        </a:p>
      </dsp:txBody>
      <dsp:txXfrm>
        <a:off x="3243490" y="2693234"/>
        <a:ext cx="1117413" cy="541848"/>
      </dsp:txXfrm>
    </dsp:sp>
    <dsp:sp modelId="{A608C00B-E9DC-4187-BF52-3BC4583E1C96}">
      <dsp:nvSpPr>
        <dsp:cNvPr id="0" name=""/>
        <dsp:cNvSpPr/>
      </dsp:nvSpPr>
      <dsp:spPr>
        <a:xfrm rot="3310531">
          <a:off x="2593253" y="3283858"/>
          <a:ext cx="806304" cy="22500"/>
        </a:xfrm>
        <a:custGeom>
          <a:avLst/>
          <a:gdLst/>
          <a:ahLst/>
          <a:cxnLst/>
          <a:rect l="0" t="0" r="0" b="0"/>
          <a:pathLst>
            <a:path>
              <a:moveTo>
                <a:pt x="0" y="11250"/>
              </a:moveTo>
              <a:lnTo>
                <a:pt x="806304" y="1125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76248" y="3274950"/>
        <a:ext cx="40315" cy="40315"/>
      </dsp:txXfrm>
    </dsp:sp>
    <dsp:sp modelId="{AF85A639-85A9-4B23-9EB6-A2646086FBAE}">
      <dsp:nvSpPr>
        <dsp:cNvPr id="0" name=""/>
        <dsp:cNvSpPr/>
      </dsp:nvSpPr>
      <dsp:spPr>
        <a:xfrm>
          <a:off x="3226632" y="3338275"/>
          <a:ext cx="1151129" cy="575564"/>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rtl="0">
            <a:lnSpc>
              <a:spcPct val="90000"/>
            </a:lnSpc>
            <a:spcBef>
              <a:spcPct val="0"/>
            </a:spcBef>
            <a:spcAft>
              <a:spcPct val="35000"/>
            </a:spcAft>
            <a:buNone/>
          </a:pPr>
          <a:r>
            <a:rPr lang="en-US" sz="1300" kern="1200">
              <a:latin typeface="Calibri"/>
            </a:rPr>
            <a:t>Transport Interchanges</a:t>
          </a:r>
        </a:p>
      </dsp:txBody>
      <dsp:txXfrm>
        <a:off x="3243490" y="3355133"/>
        <a:ext cx="1117413" cy="541848"/>
      </dsp:txXfrm>
    </dsp:sp>
    <dsp:sp modelId="{0E3A50AF-B901-4DFA-9F7D-5FA4FDA163A8}">
      <dsp:nvSpPr>
        <dsp:cNvPr id="0" name=""/>
        <dsp:cNvSpPr/>
      </dsp:nvSpPr>
      <dsp:spPr>
        <a:xfrm>
          <a:off x="3469" y="3669225"/>
          <a:ext cx="1151129" cy="5755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rtl="0">
            <a:lnSpc>
              <a:spcPct val="90000"/>
            </a:lnSpc>
            <a:spcBef>
              <a:spcPct val="0"/>
            </a:spcBef>
            <a:spcAft>
              <a:spcPct val="35000"/>
            </a:spcAft>
            <a:buNone/>
          </a:pPr>
          <a:r>
            <a:rPr lang="en-US" sz="1300" kern="1200">
              <a:latin typeface="Calibri"/>
            </a:rPr>
            <a:t>Determining Demand</a:t>
          </a:r>
        </a:p>
      </dsp:txBody>
      <dsp:txXfrm>
        <a:off x="20327" y="3686083"/>
        <a:ext cx="1117413" cy="541848"/>
      </dsp:txXfrm>
    </dsp:sp>
    <dsp:sp modelId="{4E677C72-EE5A-481C-9CDE-52F43B2E75FC}">
      <dsp:nvSpPr>
        <dsp:cNvPr id="0" name=""/>
        <dsp:cNvSpPr/>
      </dsp:nvSpPr>
      <dsp:spPr>
        <a:xfrm rot="19457599">
          <a:off x="1101300" y="3780282"/>
          <a:ext cx="567048" cy="22500"/>
        </a:xfrm>
        <a:custGeom>
          <a:avLst/>
          <a:gdLst/>
          <a:ahLst/>
          <a:cxnLst/>
          <a:rect l="0" t="0" r="0" b="0"/>
          <a:pathLst>
            <a:path>
              <a:moveTo>
                <a:pt x="0" y="11250"/>
              </a:moveTo>
              <a:lnTo>
                <a:pt x="567048" y="1125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70648" y="3777356"/>
        <a:ext cx="28352" cy="28352"/>
      </dsp:txXfrm>
    </dsp:sp>
    <dsp:sp modelId="{B74E6315-B3B0-44EF-9872-C96166377BF7}">
      <dsp:nvSpPr>
        <dsp:cNvPr id="0" name=""/>
        <dsp:cNvSpPr/>
      </dsp:nvSpPr>
      <dsp:spPr>
        <a:xfrm>
          <a:off x="1615050" y="3338275"/>
          <a:ext cx="1151129" cy="57556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rtl="0">
            <a:lnSpc>
              <a:spcPct val="90000"/>
            </a:lnSpc>
            <a:spcBef>
              <a:spcPct val="0"/>
            </a:spcBef>
            <a:spcAft>
              <a:spcPct val="35000"/>
            </a:spcAft>
            <a:buNone/>
          </a:pPr>
          <a:r>
            <a:rPr lang="en-US" sz="1300" kern="1200">
              <a:latin typeface="Calibri"/>
            </a:rPr>
            <a:t>Future Demand Estimation</a:t>
          </a:r>
        </a:p>
      </dsp:txBody>
      <dsp:txXfrm>
        <a:off x="1631908" y="3355133"/>
        <a:ext cx="1117413" cy="541848"/>
      </dsp:txXfrm>
    </dsp:sp>
    <dsp:sp modelId="{ADB327CC-CC84-4481-B938-E9C37C2E91E1}">
      <dsp:nvSpPr>
        <dsp:cNvPr id="0" name=""/>
        <dsp:cNvSpPr/>
      </dsp:nvSpPr>
      <dsp:spPr>
        <a:xfrm rot="2142401">
          <a:off x="1101300" y="4111232"/>
          <a:ext cx="567048" cy="22500"/>
        </a:xfrm>
        <a:custGeom>
          <a:avLst/>
          <a:gdLst/>
          <a:ahLst/>
          <a:cxnLst/>
          <a:rect l="0" t="0" r="0" b="0"/>
          <a:pathLst>
            <a:path>
              <a:moveTo>
                <a:pt x="0" y="11250"/>
              </a:moveTo>
              <a:lnTo>
                <a:pt x="567048" y="1125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70648" y="4108306"/>
        <a:ext cx="28352" cy="28352"/>
      </dsp:txXfrm>
    </dsp:sp>
    <dsp:sp modelId="{70685C58-6775-4718-8B90-D3C718B41CF8}">
      <dsp:nvSpPr>
        <dsp:cNvPr id="0" name=""/>
        <dsp:cNvSpPr/>
      </dsp:nvSpPr>
      <dsp:spPr>
        <a:xfrm>
          <a:off x="1615050" y="4000175"/>
          <a:ext cx="1151129" cy="57556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rtl="0">
            <a:lnSpc>
              <a:spcPct val="90000"/>
            </a:lnSpc>
            <a:spcBef>
              <a:spcPct val="0"/>
            </a:spcBef>
            <a:spcAft>
              <a:spcPct val="35000"/>
            </a:spcAft>
            <a:buNone/>
          </a:pPr>
          <a:r>
            <a:rPr lang="en-US" sz="1300" kern="1200">
              <a:latin typeface="Calibri"/>
            </a:rPr>
            <a:t>Look-Up Table by Land Use</a:t>
          </a:r>
        </a:p>
      </dsp:txBody>
      <dsp:txXfrm>
        <a:off x="1631908" y="4017033"/>
        <a:ext cx="1117413" cy="54184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1CCBFC-2986-437E-B906-39E8EB67FEBE}">
      <dsp:nvSpPr>
        <dsp:cNvPr id="0" name=""/>
        <dsp:cNvSpPr/>
      </dsp:nvSpPr>
      <dsp:spPr>
        <a:xfrm>
          <a:off x="0" y="251464"/>
          <a:ext cx="8225691" cy="57563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GB" sz="2400" kern="1200">
              <a:latin typeface="Calibri"/>
            </a:rPr>
            <a:t>Vision-led approach</a:t>
          </a:r>
          <a:endParaRPr lang="en-US" sz="2400" kern="1200">
            <a:latin typeface="Calibri"/>
          </a:endParaRPr>
        </a:p>
      </dsp:txBody>
      <dsp:txXfrm>
        <a:off x="28100" y="279564"/>
        <a:ext cx="8169491" cy="519439"/>
      </dsp:txXfrm>
    </dsp:sp>
    <dsp:sp modelId="{2683F546-6D15-48BB-A478-5E1609B53D42}">
      <dsp:nvSpPr>
        <dsp:cNvPr id="0" name=""/>
        <dsp:cNvSpPr/>
      </dsp:nvSpPr>
      <dsp:spPr>
        <a:xfrm>
          <a:off x="0" y="896224"/>
          <a:ext cx="8225691" cy="575639"/>
        </a:xfrm>
        <a:prstGeom prst="roundRect">
          <a:avLst/>
        </a:prstGeom>
        <a:solidFill>
          <a:schemeClr val="accent3">
            <a:hueOff val="2250053"/>
            <a:satOff val="-337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latin typeface="Calibri"/>
            </a:rPr>
            <a:t>Specify the quantity of cycle parking required</a:t>
          </a:r>
          <a:endParaRPr lang="en-US" sz="2400" kern="1200">
            <a:latin typeface="Calibri"/>
          </a:endParaRPr>
        </a:p>
      </dsp:txBody>
      <dsp:txXfrm>
        <a:off x="28100" y="924324"/>
        <a:ext cx="8169491" cy="519439"/>
      </dsp:txXfrm>
    </dsp:sp>
    <dsp:sp modelId="{8F128D21-2B0E-4309-83B4-A74A156388DE}">
      <dsp:nvSpPr>
        <dsp:cNvPr id="0" name=""/>
        <dsp:cNvSpPr/>
      </dsp:nvSpPr>
      <dsp:spPr>
        <a:xfrm>
          <a:off x="0" y="1540984"/>
          <a:ext cx="8225691" cy="575639"/>
        </a:xfrm>
        <a:prstGeom prst="roundRect">
          <a:avLst/>
        </a:prstGeom>
        <a:solidFill>
          <a:schemeClr val="accent3">
            <a:hueOff val="4500106"/>
            <a:satOff val="-6752"/>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latin typeface="Calibri"/>
            </a:rPr>
            <a:t>Layout and design integral to overall design</a:t>
          </a:r>
          <a:endParaRPr lang="en-US" sz="2400" kern="1200">
            <a:latin typeface="Calibri"/>
          </a:endParaRPr>
        </a:p>
      </dsp:txBody>
      <dsp:txXfrm>
        <a:off x="28100" y="1569084"/>
        <a:ext cx="8169491" cy="519439"/>
      </dsp:txXfrm>
    </dsp:sp>
    <dsp:sp modelId="{902F6CCC-BA60-4B80-B2D2-E419A6CC6EDB}">
      <dsp:nvSpPr>
        <dsp:cNvPr id="0" name=""/>
        <dsp:cNvSpPr/>
      </dsp:nvSpPr>
      <dsp:spPr>
        <a:xfrm>
          <a:off x="0" y="2185744"/>
          <a:ext cx="8225691" cy="575639"/>
        </a:xfrm>
        <a:prstGeom prst="roundRect">
          <a:avLst/>
        </a:prstGeom>
        <a:solidFill>
          <a:schemeClr val="accent3">
            <a:hueOff val="6750158"/>
            <a:satOff val="-10128"/>
            <a:lumOff val="-1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latin typeface="Calibri"/>
            </a:rPr>
            <a:t>Equivalent level of consideration to long and short-stay parking</a:t>
          </a:r>
          <a:endParaRPr lang="en-US" sz="2400" kern="1200">
            <a:latin typeface="Calibri"/>
          </a:endParaRPr>
        </a:p>
      </dsp:txBody>
      <dsp:txXfrm>
        <a:off x="28100" y="2213844"/>
        <a:ext cx="8169491" cy="519439"/>
      </dsp:txXfrm>
    </dsp:sp>
    <dsp:sp modelId="{30B77A37-861B-4C14-8FBE-E02EC4478BD7}">
      <dsp:nvSpPr>
        <dsp:cNvPr id="0" name=""/>
        <dsp:cNvSpPr/>
      </dsp:nvSpPr>
      <dsp:spPr>
        <a:xfrm>
          <a:off x="0" y="2830504"/>
          <a:ext cx="8225691" cy="575639"/>
        </a:xfrm>
        <a:prstGeom prst="roundRect">
          <a:avLst/>
        </a:prstGeom>
        <a:solidFill>
          <a:schemeClr val="accent3">
            <a:hueOff val="9000211"/>
            <a:satOff val="-13504"/>
            <a:lumOff val="-2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latin typeface="Calibri"/>
            </a:rPr>
            <a:t>Specify required standards</a:t>
          </a:r>
          <a:endParaRPr lang="en-US" sz="2400" kern="1200">
            <a:latin typeface="Calibri"/>
          </a:endParaRPr>
        </a:p>
      </dsp:txBody>
      <dsp:txXfrm>
        <a:off x="28100" y="2858604"/>
        <a:ext cx="8169491" cy="519439"/>
      </dsp:txXfrm>
    </dsp:sp>
    <dsp:sp modelId="{AAA9C073-C789-4DF7-96A7-434213EF050C}">
      <dsp:nvSpPr>
        <dsp:cNvPr id="0" name=""/>
        <dsp:cNvSpPr/>
      </dsp:nvSpPr>
      <dsp:spPr>
        <a:xfrm>
          <a:off x="0" y="3475264"/>
          <a:ext cx="8225691" cy="575639"/>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latin typeface="Calibri"/>
            </a:rPr>
            <a:t>Designer knowledge and skill</a:t>
          </a:r>
          <a:endParaRPr lang="en-US" sz="2400" kern="1200">
            <a:latin typeface="Calibri"/>
          </a:endParaRPr>
        </a:p>
      </dsp:txBody>
      <dsp:txXfrm>
        <a:off x="28100" y="3503364"/>
        <a:ext cx="8169491" cy="5194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CE8774-E6B3-4613-9924-ADCC1BB78DB8}">
      <dsp:nvSpPr>
        <dsp:cNvPr id="0" name=""/>
        <dsp:cNvSpPr/>
      </dsp:nvSpPr>
      <dsp:spPr>
        <a:xfrm>
          <a:off x="1600559" y="1584175"/>
          <a:ext cx="394903" cy="752483"/>
        </a:xfrm>
        <a:custGeom>
          <a:avLst/>
          <a:gdLst/>
          <a:ahLst/>
          <a:cxnLst/>
          <a:rect l="0" t="0" r="0" b="0"/>
          <a:pathLst>
            <a:path>
              <a:moveTo>
                <a:pt x="0" y="0"/>
              </a:moveTo>
              <a:lnTo>
                <a:pt x="197451" y="0"/>
              </a:lnTo>
              <a:lnTo>
                <a:pt x="197451" y="752483"/>
              </a:lnTo>
              <a:lnTo>
                <a:pt x="394903" y="75248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776765" y="1939172"/>
        <a:ext cx="42490" cy="42490"/>
      </dsp:txXfrm>
    </dsp:sp>
    <dsp:sp modelId="{35285896-B98E-4BA2-ADC4-3A76086668EC}">
      <dsp:nvSpPr>
        <dsp:cNvPr id="0" name=""/>
        <dsp:cNvSpPr/>
      </dsp:nvSpPr>
      <dsp:spPr>
        <a:xfrm>
          <a:off x="1600559" y="1538455"/>
          <a:ext cx="394903" cy="91440"/>
        </a:xfrm>
        <a:custGeom>
          <a:avLst/>
          <a:gdLst/>
          <a:ahLst/>
          <a:cxnLst/>
          <a:rect l="0" t="0" r="0" b="0"/>
          <a:pathLst>
            <a:path>
              <a:moveTo>
                <a:pt x="0" y="45720"/>
              </a:moveTo>
              <a:lnTo>
                <a:pt x="394903" y="457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788138" y="1574303"/>
        <a:ext cx="19745" cy="19745"/>
      </dsp:txXfrm>
    </dsp:sp>
    <dsp:sp modelId="{A8BA3B18-DE09-4EB6-83B9-B963B99A2ACB}">
      <dsp:nvSpPr>
        <dsp:cNvPr id="0" name=""/>
        <dsp:cNvSpPr/>
      </dsp:nvSpPr>
      <dsp:spPr>
        <a:xfrm>
          <a:off x="1600559" y="831692"/>
          <a:ext cx="394903" cy="752483"/>
        </a:xfrm>
        <a:custGeom>
          <a:avLst/>
          <a:gdLst/>
          <a:ahLst/>
          <a:cxnLst/>
          <a:rect l="0" t="0" r="0" b="0"/>
          <a:pathLst>
            <a:path>
              <a:moveTo>
                <a:pt x="0" y="752483"/>
              </a:moveTo>
              <a:lnTo>
                <a:pt x="197451" y="752483"/>
              </a:lnTo>
              <a:lnTo>
                <a:pt x="197451" y="0"/>
              </a:lnTo>
              <a:lnTo>
                <a:pt x="394903"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776765" y="1186688"/>
        <a:ext cx="42490" cy="42490"/>
      </dsp:txXfrm>
    </dsp:sp>
    <dsp:sp modelId="{BE649648-8C41-4E47-9392-F302199FB90B}">
      <dsp:nvSpPr>
        <dsp:cNvPr id="0" name=""/>
        <dsp:cNvSpPr/>
      </dsp:nvSpPr>
      <dsp:spPr>
        <a:xfrm rot="16200000">
          <a:off x="-284610" y="1283182"/>
          <a:ext cx="3168351" cy="60198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1733550">
            <a:lnSpc>
              <a:spcPct val="90000"/>
            </a:lnSpc>
            <a:spcBef>
              <a:spcPct val="0"/>
            </a:spcBef>
            <a:spcAft>
              <a:spcPct val="35000"/>
            </a:spcAft>
            <a:buNone/>
          </a:pPr>
          <a:r>
            <a:rPr lang="en-GB" sz="3900" kern="1200" dirty="0"/>
            <a:t> </a:t>
          </a:r>
        </a:p>
      </dsp:txBody>
      <dsp:txXfrm>
        <a:off x="-284610" y="1283182"/>
        <a:ext cx="3168351" cy="601986"/>
      </dsp:txXfrm>
    </dsp:sp>
    <dsp:sp modelId="{E5B09BAB-FCB9-4948-B810-AB9540316FE7}">
      <dsp:nvSpPr>
        <dsp:cNvPr id="0" name=""/>
        <dsp:cNvSpPr/>
      </dsp:nvSpPr>
      <dsp:spPr>
        <a:xfrm>
          <a:off x="1995462" y="530698"/>
          <a:ext cx="1974516" cy="60198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1733550">
            <a:lnSpc>
              <a:spcPct val="90000"/>
            </a:lnSpc>
            <a:spcBef>
              <a:spcPct val="0"/>
            </a:spcBef>
            <a:spcAft>
              <a:spcPct val="35000"/>
            </a:spcAft>
            <a:buNone/>
          </a:pPr>
          <a:r>
            <a:rPr lang="en-GB" sz="3900" kern="1200" dirty="0"/>
            <a:t> </a:t>
          </a:r>
        </a:p>
      </dsp:txBody>
      <dsp:txXfrm>
        <a:off x="1995462" y="530698"/>
        <a:ext cx="1974516" cy="601986"/>
      </dsp:txXfrm>
    </dsp:sp>
    <dsp:sp modelId="{6B55DEC3-F178-492D-838C-911B95054F6B}">
      <dsp:nvSpPr>
        <dsp:cNvPr id="0" name=""/>
        <dsp:cNvSpPr/>
      </dsp:nvSpPr>
      <dsp:spPr>
        <a:xfrm>
          <a:off x="1995462" y="1283182"/>
          <a:ext cx="1974516" cy="60198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1733550">
            <a:lnSpc>
              <a:spcPct val="90000"/>
            </a:lnSpc>
            <a:spcBef>
              <a:spcPct val="0"/>
            </a:spcBef>
            <a:spcAft>
              <a:spcPct val="35000"/>
            </a:spcAft>
            <a:buNone/>
          </a:pPr>
          <a:r>
            <a:rPr lang="en-GB" sz="3900" kern="1200" dirty="0"/>
            <a:t> </a:t>
          </a:r>
        </a:p>
      </dsp:txBody>
      <dsp:txXfrm>
        <a:off x="1995462" y="1283182"/>
        <a:ext cx="1974516" cy="601986"/>
      </dsp:txXfrm>
    </dsp:sp>
    <dsp:sp modelId="{8C704009-D432-4ECF-80E3-D70A9F7CBC02}">
      <dsp:nvSpPr>
        <dsp:cNvPr id="0" name=""/>
        <dsp:cNvSpPr/>
      </dsp:nvSpPr>
      <dsp:spPr>
        <a:xfrm>
          <a:off x="1995462" y="2035666"/>
          <a:ext cx="1974516" cy="60198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1733550">
            <a:lnSpc>
              <a:spcPct val="90000"/>
            </a:lnSpc>
            <a:spcBef>
              <a:spcPct val="0"/>
            </a:spcBef>
            <a:spcAft>
              <a:spcPct val="35000"/>
            </a:spcAft>
            <a:buNone/>
          </a:pPr>
          <a:r>
            <a:rPr lang="en-GB" sz="3900" kern="1200" dirty="0"/>
            <a:t> </a:t>
          </a:r>
        </a:p>
      </dsp:txBody>
      <dsp:txXfrm>
        <a:off x="1995462" y="2035666"/>
        <a:ext cx="1974516" cy="6019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8415AA-9D6C-4258-90FC-7FBA21CE8AE3}">
      <dsp:nvSpPr>
        <dsp:cNvPr id="0" name=""/>
        <dsp:cNvSpPr/>
      </dsp:nvSpPr>
      <dsp:spPr>
        <a:xfrm rot="5400000">
          <a:off x="-242332" y="243245"/>
          <a:ext cx="1615552" cy="1130886"/>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dirty="0"/>
            <a:t>Initial Phase</a:t>
          </a:r>
        </a:p>
      </dsp:txBody>
      <dsp:txXfrm rot="-5400000">
        <a:off x="1" y="566355"/>
        <a:ext cx="1130886" cy="484666"/>
      </dsp:txXfrm>
    </dsp:sp>
    <dsp:sp modelId="{C89CEC7F-C235-4463-AFD2-CF6E7884595D}">
      <dsp:nvSpPr>
        <dsp:cNvPr id="0" name=""/>
        <dsp:cNvSpPr/>
      </dsp:nvSpPr>
      <dsp:spPr>
        <a:xfrm rot="5400000">
          <a:off x="5643849" y="-4512050"/>
          <a:ext cx="1050108" cy="10076035"/>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GB" sz="1700" kern="1200" dirty="0"/>
            <a:t>Delivery of classroom capacity for initial on-site occupations and future proofed communal facilities e.g. sports facilities, assembly halls. </a:t>
          </a:r>
        </a:p>
        <a:p>
          <a:pPr marL="171450" lvl="1" indent="-171450" algn="l" defTabSz="755650">
            <a:lnSpc>
              <a:spcPct val="90000"/>
            </a:lnSpc>
            <a:spcBef>
              <a:spcPct val="0"/>
            </a:spcBef>
            <a:spcAft>
              <a:spcPct val="15000"/>
            </a:spcAft>
            <a:buChar char="•"/>
          </a:pPr>
          <a:r>
            <a:rPr lang="en-GB" sz="1700" kern="1200" dirty="0"/>
            <a:t>Land safeguarded for school’s expansion in later phases, as the wider development is built-out and occupied. </a:t>
          </a:r>
        </a:p>
      </dsp:txBody>
      <dsp:txXfrm rot="-5400000">
        <a:off x="1130886" y="52175"/>
        <a:ext cx="10024773" cy="947584"/>
      </dsp:txXfrm>
    </dsp:sp>
    <dsp:sp modelId="{68A8F05A-5520-40A1-95D8-5D44176AF1BA}">
      <dsp:nvSpPr>
        <dsp:cNvPr id="0" name=""/>
        <dsp:cNvSpPr/>
      </dsp:nvSpPr>
      <dsp:spPr>
        <a:xfrm rot="5400000">
          <a:off x="-242332" y="1564278"/>
          <a:ext cx="1615552" cy="1130886"/>
        </a:xfrm>
        <a:prstGeom prst="chevron">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dirty="0"/>
            <a:t>Later Phases</a:t>
          </a:r>
        </a:p>
      </dsp:txBody>
      <dsp:txXfrm rot="-5400000">
        <a:off x="1" y="1887388"/>
        <a:ext cx="1130886" cy="484666"/>
      </dsp:txXfrm>
    </dsp:sp>
    <dsp:sp modelId="{B5FF89D9-CA12-4E47-B4D0-0B2496345FAB}">
      <dsp:nvSpPr>
        <dsp:cNvPr id="0" name=""/>
        <dsp:cNvSpPr/>
      </dsp:nvSpPr>
      <dsp:spPr>
        <a:xfrm rot="5400000">
          <a:off x="5643849" y="-3191017"/>
          <a:ext cx="1050108" cy="10076035"/>
        </a:xfrm>
        <a:prstGeom prst="round2Same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GB" sz="1700" kern="1200" dirty="0"/>
            <a:t>Phased delivery of additional classroom capacity to reflect the build-out and occupation of the wider development. </a:t>
          </a:r>
        </a:p>
      </dsp:txBody>
      <dsp:txXfrm rot="-5400000">
        <a:off x="1130886" y="1373208"/>
        <a:ext cx="10024773" cy="9475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8415AA-9D6C-4258-90FC-7FBA21CE8AE3}">
      <dsp:nvSpPr>
        <dsp:cNvPr id="0" name=""/>
        <dsp:cNvSpPr/>
      </dsp:nvSpPr>
      <dsp:spPr>
        <a:xfrm rot="5400000">
          <a:off x="-242332" y="243245"/>
          <a:ext cx="1615552" cy="1130886"/>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dirty="0"/>
            <a:t>Initial Phase</a:t>
          </a:r>
        </a:p>
      </dsp:txBody>
      <dsp:txXfrm rot="-5400000">
        <a:off x="1" y="566355"/>
        <a:ext cx="1130886" cy="484666"/>
      </dsp:txXfrm>
    </dsp:sp>
    <dsp:sp modelId="{C89CEC7F-C235-4463-AFD2-CF6E7884595D}">
      <dsp:nvSpPr>
        <dsp:cNvPr id="0" name=""/>
        <dsp:cNvSpPr/>
      </dsp:nvSpPr>
      <dsp:spPr>
        <a:xfrm rot="5400000">
          <a:off x="5643849" y="-4512050"/>
          <a:ext cx="1050108" cy="10076035"/>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GB" sz="1700" kern="1200" dirty="0"/>
            <a:t>Delivery of classroom capacity for initial on-site occupations and future proofed communal facilities e.g. sports facilities, assembly halls. </a:t>
          </a:r>
        </a:p>
        <a:p>
          <a:pPr marL="171450" lvl="1" indent="-171450" algn="l" defTabSz="755650">
            <a:lnSpc>
              <a:spcPct val="90000"/>
            </a:lnSpc>
            <a:spcBef>
              <a:spcPct val="0"/>
            </a:spcBef>
            <a:spcAft>
              <a:spcPct val="15000"/>
            </a:spcAft>
            <a:buChar char="•"/>
          </a:pPr>
          <a:r>
            <a:rPr lang="en-GB" sz="1700" kern="1200" dirty="0"/>
            <a:t>Land safeguarded for school’s expansion in later phases, as the wider development is built-out and occupied. </a:t>
          </a:r>
        </a:p>
      </dsp:txBody>
      <dsp:txXfrm rot="-5400000">
        <a:off x="1130886" y="52175"/>
        <a:ext cx="10024773" cy="947584"/>
      </dsp:txXfrm>
    </dsp:sp>
    <dsp:sp modelId="{68A8F05A-5520-40A1-95D8-5D44176AF1BA}">
      <dsp:nvSpPr>
        <dsp:cNvPr id="0" name=""/>
        <dsp:cNvSpPr/>
      </dsp:nvSpPr>
      <dsp:spPr>
        <a:xfrm rot="5400000">
          <a:off x="-242332" y="1564278"/>
          <a:ext cx="1615552" cy="1130886"/>
        </a:xfrm>
        <a:prstGeom prst="chevron">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dirty="0"/>
            <a:t>Later Phases</a:t>
          </a:r>
        </a:p>
      </dsp:txBody>
      <dsp:txXfrm rot="-5400000">
        <a:off x="1" y="1887388"/>
        <a:ext cx="1130886" cy="484666"/>
      </dsp:txXfrm>
    </dsp:sp>
    <dsp:sp modelId="{B5FF89D9-CA12-4E47-B4D0-0B2496345FAB}">
      <dsp:nvSpPr>
        <dsp:cNvPr id="0" name=""/>
        <dsp:cNvSpPr/>
      </dsp:nvSpPr>
      <dsp:spPr>
        <a:xfrm rot="5400000">
          <a:off x="5643849" y="-3191017"/>
          <a:ext cx="1050108" cy="10076035"/>
        </a:xfrm>
        <a:prstGeom prst="round2Same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GB" sz="1700" kern="1200" dirty="0"/>
            <a:t>Phased delivery of additional classroom capacity to reflect the build-out and occupation of the wider development. </a:t>
          </a:r>
        </a:p>
      </dsp:txBody>
      <dsp:txXfrm rot="-5400000">
        <a:off x="1130886" y="1373208"/>
        <a:ext cx="10024773" cy="9475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BBE4D2-6159-4E26-86D1-DC8E34E2CC15}">
      <dsp:nvSpPr>
        <dsp:cNvPr id="0" name=""/>
        <dsp:cNvSpPr/>
      </dsp:nvSpPr>
      <dsp:spPr>
        <a:xfrm>
          <a:off x="4747" y="202113"/>
          <a:ext cx="1319067" cy="1319067"/>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l" defTabSz="577850" rtl="0">
            <a:lnSpc>
              <a:spcPct val="90000"/>
            </a:lnSpc>
            <a:spcBef>
              <a:spcPct val="0"/>
            </a:spcBef>
            <a:spcAft>
              <a:spcPct val="35000"/>
            </a:spcAft>
            <a:buNone/>
          </a:pPr>
          <a:r>
            <a:rPr lang="en-GB" sz="1300" kern="1200">
              <a:latin typeface="Calibri"/>
            </a:rPr>
            <a:t>Research and Analysis</a:t>
          </a:r>
          <a:endParaRPr lang="en-US" sz="1300" kern="1200">
            <a:latin typeface="Calibri"/>
          </a:endParaRPr>
        </a:p>
      </dsp:txBody>
      <dsp:txXfrm>
        <a:off x="197920" y="395286"/>
        <a:ext cx="932721" cy="932721"/>
      </dsp:txXfrm>
    </dsp:sp>
    <dsp:sp modelId="{193D57BA-F675-456B-9843-DED0A3FB8DBF}">
      <dsp:nvSpPr>
        <dsp:cNvPr id="0" name=""/>
        <dsp:cNvSpPr/>
      </dsp:nvSpPr>
      <dsp:spPr>
        <a:xfrm>
          <a:off x="1430924" y="479117"/>
          <a:ext cx="765059" cy="765059"/>
        </a:xfrm>
        <a:prstGeom prst="mathPlus">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532333" y="771676"/>
        <a:ext cx="562241" cy="179941"/>
      </dsp:txXfrm>
    </dsp:sp>
    <dsp:sp modelId="{6AFC1ED4-091E-40A8-9B32-E29A8B7E675E}">
      <dsp:nvSpPr>
        <dsp:cNvPr id="0" name=""/>
        <dsp:cNvSpPr/>
      </dsp:nvSpPr>
      <dsp:spPr>
        <a:xfrm>
          <a:off x="2303091" y="202113"/>
          <a:ext cx="1319067" cy="1319067"/>
        </a:xfrm>
        <a:prstGeom prst="ellipse">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l" defTabSz="577850">
            <a:lnSpc>
              <a:spcPct val="90000"/>
            </a:lnSpc>
            <a:spcBef>
              <a:spcPct val="0"/>
            </a:spcBef>
            <a:spcAft>
              <a:spcPct val="35000"/>
            </a:spcAft>
            <a:buNone/>
          </a:pPr>
          <a:r>
            <a:rPr lang="en-GB" sz="1300" kern="1200">
              <a:latin typeface="Calibri"/>
            </a:rPr>
            <a:t>Case Studies</a:t>
          </a:r>
          <a:endParaRPr lang="en-US" sz="1300" kern="1200">
            <a:latin typeface="Calibri"/>
          </a:endParaRPr>
        </a:p>
      </dsp:txBody>
      <dsp:txXfrm>
        <a:off x="2496264" y="395286"/>
        <a:ext cx="932721" cy="932721"/>
      </dsp:txXfrm>
    </dsp:sp>
    <dsp:sp modelId="{642D25ED-0C70-47CF-A099-F7F5391DB54D}">
      <dsp:nvSpPr>
        <dsp:cNvPr id="0" name=""/>
        <dsp:cNvSpPr/>
      </dsp:nvSpPr>
      <dsp:spPr>
        <a:xfrm>
          <a:off x="3729267" y="479117"/>
          <a:ext cx="765059" cy="765059"/>
        </a:xfrm>
        <a:prstGeom prst="mathPlus">
          <a:avLst/>
        </a:prstGeom>
        <a:solidFill>
          <a:schemeClr val="accent3">
            <a:hueOff val="5625132"/>
            <a:satOff val="-8440"/>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3830676" y="771676"/>
        <a:ext cx="562241" cy="179941"/>
      </dsp:txXfrm>
    </dsp:sp>
    <dsp:sp modelId="{333D8707-85E7-4921-9A46-C3FED3CCDDE2}">
      <dsp:nvSpPr>
        <dsp:cNvPr id="0" name=""/>
        <dsp:cNvSpPr/>
      </dsp:nvSpPr>
      <dsp:spPr>
        <a:xfrm>
          <a:off x="4601435" y="202113"/>
          <a:ext cx="1319067" cy="1319067"/>
        </a:xfrm>
        <a:prstGeom prst="ellipse">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l" defTabSz="577850" rtl="0">
            <a:lnSpc>
              <a:spcPct val="90000"/>
            </a:lnSpc>
            <a:spcBef>
              <a:spcPct val="0"/>
            </a:spcBef>
            <a:spcAft>
              <a:spcPct val="35000"/>
            </a:spcAft>
            <a:buNone/>
          </a:pPr>
          <a:r>
            <a:rPr lang="en-GB" sz="1300" kern="1200">
              <a:latin typeface="Calibri"/>
            </a:rPr>
            <a:t>Stakeholder Engagement</a:t>
          </a:r>
        </a:p>
      </dsp:txBody>
      <dsp:txXfrm>
        <a:off x="4794608" y="395286"/>
        <a:ext cx="932721" cy="932721"/>
      </dsp:txXfrm>
    </dsp:sp>
    <dsp:sp modelId="{9CD46232-38D2-4E7D-833D-D682E187873C}">
      <dsp:nvSpPr>
        <dsp:cNvPr id="0" name=""/>
        <dsp:cNvSpPr/>
      </dsp:nvSpPr>
      <dsp:spPr>
        <a:xfrm>
          <a:off x="6027611" y="479117"/>
          <a:ext cx="765059" cy="765059"/>
        </a:xfrm>
        <a:prstGeom prst="mathEqual">
          <a:avLst/>
        </a:prstGeom>
        <a:solidFill>
          <a:schemeClr val="accent3">
            <a:hueOff val="11250264"/>
            <a:satOff val="-16880"/>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6129020" y="636719"/>
        <a:ext cx="562241" cy="449855"/>
      </dsp:txXfrm>
    </dsp:sp>
    <dsp:sp modelId="{4C674E85-AA1F-4FFB-8418-0E122C5E833B}">
      <dsp:nvSpPr>
        <dsp:cNvPr id="0" name=""/>
        <dsp:cNvSpPr/>
      </dsp:nvSpPr>
      <dsp:spPr>
        <a:xfrm>
          <a:off x="6899779" y="202113"/>
          <a:ext cx="1319067" cy="1319067"/>
        </a:xfrm>
        <a:prstGeom prst="ellipse">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l" defTabSz="577850">
            <a:lnSpc>
              <a:spcPct val="90000"/>
            </a:lnSpc>
            <a:spcBef>
              <a:spcPct val="0"/>
            </a:spcBef>
            <a:spcAft>
              <a:spcPct val="35000"/>
            </a:spcAft>
            <a:buNone/>
          </a:pPr>
          <a:r>
            <a:rPr lang="en-GB" sz="1300" kern="1200">
              <a:latin typeface="Calibri"/>
            </a:rPr>
            <a:t>Advice and Standards</a:t>
          </a:r>
          <a:endParaRPr lang="en-US" sz="1300" kern="1200">
            <a:latin typeface="Calibri"/>
          </a:endParaRPr>
        </a:p>
      </dsp:txBody>
      <dsp:txXfrm>
        <a:off x="7092952" y="395286"/>
        <a:ext cx="932721" cy="9327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404D85-396A-4B7F-9C40-E1755BB28DE0}">
      <dsp:nvSpPr>
        <dsp:cNvPr id="0" name=""/>
        <dsp:cNvSpPr/>
      </dsp:nvSpPr>
      <dsp:spPr>
        <a:xfrm>
          <a:off x="1607216" y="708"/>
          <a:ext cx="1928659" cy="1928659"/>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6141" tIns="27940" rIns="106141" bIns="2794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Calibri"/>
            </a:rPr>
            <a:t>Design Guidance</a:t>
          </a:r>
        </a:p>
      </dsp:txBody>
      <dsp:txXfrm>
        <a:off x="1889662" y="283154"/>
        <a:ext cx="1363767" cy="1363767"/>
      </dsp:txXfrm>
    </dsp:sp>
    <dsp:sp modelId="{E975A969-E0A9-4383-9F00-2B1924B595A8}">
      <dsp:nvSpPr>
        <dsp:cNvPr id="0" name=""/>
        <dsp:cNvSpPr/>
      </dsp:nvSpPr>
      <dsp:spPr>
        <a:xfrm>
          <a:off x="3150144" y="708"/>
          <a:ext cx="1928659" cy="1928659"/>
        </a:xfrm>
        <a:prstGeom prst="ellipse">
          <a:avLst/>
        </a:prstGeom>
        <a:solidFill>
          <a:schemeClr val="accent3">
            <a:alpha val="50000"/>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6141" tIns="27940" rIns="106141" bIns="2794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Calibri"/>
            </a:rPr>
            <a:t>Academic Literature</a:t>
          </a:r>
          <a:endParaRPr lang="en-US" sz="2200" kern="1200"/>
        </a:p>
      </dsp:txBody>
      <dsp:txXfrm>
        <a:off x="3432590" y="283154"/>
        <a:ext cx="1363767" cy="1363767"/>
      </dsp:txXfrm>
    </dsp:sp>
    <dsp:sp modelId="{539F73E6-FBE7-4487-99DC-193392922C2F}">
      <dsp:nvSpPr>
        <dsp:cNvPr id="0" name=""/>
        <dsp:cNvSpPr/>
      </dsp:nvSpPr>
      <dsp:spPr>
        <a:xfrm>
          <a:off x="4693072" y="708"/>
          <a:ext cx="1928659" cy="1928659"/>
        </a:xfrm>
        <a:prstGeom prst="ellipse">
          <a:avLst/>
        </a:prstGeom>
        <a:solidFill>
          <a:schemeClr val="accent3">
            <a:alpha val="50000"/>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6141" tIns="27940" rIns="106141" bIns="2794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Calibri"/>
            </a:rPr>
            <a:t>Non-Academic Research</a:t>
          </a:r>
          <a:endParaRPr lang="en-US" sz="2200" kern="1200"/>
        </a:p>
      </dsp:txBody>
      <dsp:txXfrm>
        <a:off x="4975518" y="283154"/>
        <a:ext cx="1363767" cy="136376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416AAB-6DA5-4E93-954F-CB69808C8B95}">
      <dsp:nvSpPr>
        <dsp:cNvPr id="0" name=""/>
        <dsp:cNvSpPr/>
      </dsp:nvSpPr>
      <dsp:spPr>
        <a:xfrm>
          <a:off x="3092" y="147362"/>
          <a:ext cx="1859616" cy="548942"/>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rtl="0">
            <a:lnSpc>
              <a:spcPct val="90000"/>
            </a:lnSpc>
            <a:spcBef>
              <a:spcPct val="0"/>
            </a:spcBef>
            <a:spcAft>
              <a:spcPct val="35000"/>
            </a:spcAft>
            <a:buNone/>
          </a:pPr>
          <a:r>
            <a:rPr lang="en-US" sz="1500" kern="1200">
              <a:latin typeface="Calibri"/>
            </a:rPr>
            <a:t>Mode Shift</a:t>
          </a:r>
          <a:endParaRPr lang="en-US" sz="1500" kern="1200"/>
        </a:p>
      </dsp:txBody>
      <dsp:txXfrm>
        <a:off x="3092" y="147362"/>
        <a:ext cx="1859616" cy="548942"/>
      </dsp:txXfrm>
    </dsp:sp>
    <dsp:sp modelId="{C0BA05A2-AE34-4CE2-90D7-E7B3F13D2821}">
      <dsp:nvSpPr>
        <dsp:cNvPr id="0" name=""/>
        <dsp:cNvSpPr/>
      </dsp:nvSpPr>
      <dsp:spPr>
        <a:xfrm>
          <a:off x="3092" y="696305"/>
          <a:ext cx="1859616" cy="3458700"/>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rtl="0">
            <a:lnSpc>
              <a:spcPct val="90000"/>
            </a:lnSpc>
            <a:spcBef>
              <a:spcPct val="0"/>
            </a:spcBef>
            <a:spcAft>
              <a:spcPct val="15000"/>
            </a:spcAft>
            <a:buChar char="•"/>
          </a:pPr>
          <a:r>
            <a:rPr lang="en-US" sz="1500" kern="1200">
              <a:latin typeface="Calibri"/>
            </a:rPr>
            <a:t>Positive correlation between residential parking and liklihood of cycling</a:t>
          </a:r>
        </a:p>
        <a:p>
          <a:pPr marL="114300" lvl="1" indent="-114300" algn="l" defTabSz="666750" rtl="0">
            <a:lnSpc>
              <a:spcPct val="90000"/>
            </a:lnSpc>
            <a:spcBef>
              <a:spcPct val="0"/>
            </a:spcBef>
            <a:spcAft>
              <a:spcPct val="15000"/>
            </a:spcAft>
            <a:buChar char="•"/>
          </a:pPr>
          <a:r>
            <a:rPr lang="en-US" sz="1500" kern="1200">
              <a:latin typeface="Calibri"/>
            </a:rPr>
            <a:t>Positive correlation between high quality parking and  cycling to work/stations</a:t>
          </a:r>
        </a:p>
        <a:p>
          <a:pPr marL="114300" lvl="1" indent="-114300" algn="l" defTabSz="666750" rtl="0">
            <a:lnSpc>
              <a:spcPct val="90000"/>
            </a:lnSpc>
            <a:spcBef>
              <a:spcPct val="0"/>
            </a:spcBef>
            <a:spcAft>
              <a:spcPct val="15000"/>
            </a:spcAft>
            <a:buChar char="•"/>
          </a:pPr>
          <a:r>
            <a:rPr lang="en-US" sz="1500" kern="1200">
              <a:latin typeface="Calibri"/>
            </a:rPr>
            <a:t>Lack of cycle parking</a:t>
          </a:r>
        </a:p>
        <a:p>
          <a:pPr marL="114300" lvl="1" indent="-114300" algn="l" defTabSz="666750" rtl="0">
            <a:lnSpc>
              <a:spcPct val="90000"/>
            </a:lnSpc>
            <a:spcBef>
              <a:spcPct val="0"/>
            </a:spcBef>
            <a:spcAft>
              <a:spcPct val="15000"/>
            </a:spcAft>
            <a:buChar char="•"/>
          </a:pPr>
          <a:r>
            <a:rPr lang="en-US" sz="1500" kern="1200">
              <a:latin typeface="Calibri"/>
            </a:rPr>
            <a:t>Cycle parking is important indicator of Bicycle Level of Service</a:t>
          </a:r>
        </a:p>
      </dsp:txBody>
      <dsp:txXfrm>
        <a:off x="3092" y="696305"/>
        <a:ext cx="1859616" cy="3458700"/>
      </dsp:txXfrm>
    </dsp:sp>
    <dsp:sp modelId="{13DCF023-014D-4291-A64E-878E11641087}">
      <dsp:nvSpPr>
        <dsp:cNvPr id="0" name=""/>
        <dsp:cNvSpPr/>
      </dsp:nvSpPr>
      <dsp:spPr>
        <a:xfrm>
          <a:off x="2123055" y="147362"/>
          <a:ext cx="1859616" cy="548942"/>
        </a:xfrm>
        <a:prstGeom prst="rect">
          <a:avLst/>
        </a:prstGeom>
        <a:solidFill>
          <a:schemeClr val="accent3">
            <a:hueOff val="3750088"/>
            <a:satOff val="-5627"/>
            <a:lumOff val="-915"/>
            <a:alphaOff val="0"/>
          </a:schemeClr>
        </a:solidFill>
        <a:ln w="25400" cap="flat" cmpd="sng" algn="ctr">
          <a:solidFill>
            <a:schemeClr val="accent3">
              <a:hueOff val="3750088"/>
              <a:satOff val="-5627"/>
              <a:lumOff val="-91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rtl="0">
            <a:lnSpc>
              <a:spcPct val="90000"/>
            </a:lnSpc>
            <a:spcBef>
              <a:spcPct val="0"/>
            </a:spcBef>
            <a:spcAft>
              <a:spcPct val="35000"/>
            </a:spcAft>
            <a:buNone/>
          </a:pPr>
          <a:r>
            <a:rPr lang="en-US" sz="1500" kern="1200">
              <a:latin typeface="Calibri"/>
            </a:rPr>
            <a:t>Design Considerations</a:t>
          </a:r>
          <a:endParaRPr lang="en-US" sz="1500" kern="1200"/>
        </a:p>
      </dsp:txBody>
      <dsp:txXfrm>
        <a:off x="2123055" y="147362"/>
        <a:ext cx="1859616" cy="548942"/>
      </dsp:txXfrm>
    </dsp:sp>
    <dsp:sp modelId="{DBCEF82A-B74A-4519-BCFB-9DF603DAB2C7}">
      <dsp:nvSpPr>
        <dsp:cNvPr id="0" name=""/>
        <dsp:cNvSpPr/>
      </dsp:nvSpPr>
      <dsp:spPr>
        <a:xfrm>
          <a:off x="2123055" y="696305"/>
          <a:ext cx="1859616" cy="3458700"/>
        </a:xfrm>
        <a:prstGeom prst="rect">
          <a:avLst/>
        </a:prstGeom>
        <a:solidFill>
          <a:schemeClr val="accent3">
            <a:tint val="40000"/>
            <a:alpha val="90000"/>
            <a:hueOff val="3572285"/>
            <a:satOff val="-4598"/>
            <a:lumOff val="-358"/>
            <a:alphaOff val="0"/>
          </a:schemeClr>
        </a:solidFill>
        <a:ln w="25400" cap="flat" cmpd="sng" algn="ctr">
          <a:solidFill>
            <a:schemeClr val="accent3">
              <a:tint val="40000"/>
              <a:alpha val="90000"/>
              <a:hueOff val="3572285"/>
              <a:satOff val="-4598"/>
              <a:lumOff val="-3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rtl="0">
            <a:lnSpc>
              <a:spcPct val="90000"/>
            </a:lnSpc>
            <a:spcBef>
              <a:spcPct val="0"/>
            </a:spcBef>
            <a:spcAft>
              <a:spcPct val="15000"/>
            </a:spcAft>
            <a:buChar char="•"/>
          </a:pPr>
          <a:r>
            <a:rPr lang="en-US" sz="1500" kern="1200">
              <a:latin typeface="Calibri"/>
            </a:rPr>
            <a:t>Maximise</a:t>
          </a:r>
          <a:r>
            <a:rPr lang="en-US" sz="1500" kern="1200"/>
            <a:t> visibility, protection, accessibility,</a:t>
          </a:r>
          <a:r>
            <a:rPr lang="en-US" sz="1500" kern="1200">
              <a:latin typeface="Calibri"/>
            </a:rPr>
            <a:t> </a:t>
          </a:r>
          <a:r>
            <a:rPr lang="en-US" sz="1500" kern="1200"/>
            <a:t>proximity, integration, and </a:t>
          </a:r>
          <a:r>
            <a:rPr lang="en-US" sz="1500" kern="1200">
              <a:latin typeface="Calibri"/>
            </a:rPr>
            <a:t>diversification</a:t>
          </a:r>
        </a:p>
        <a:p>
          <a:pPr marL="114300" lvl="1" indent="-114300" algn="l" defTabSz="666750" rtl="0">
            <a:lnSpc>
              <a:spcPct val="90000"/>
            </a:lnSpc>
            <a:spcBef>
              <a:spcPct val="0"/>
            </a:spcBef>
            <a:spcAft>
              <a:spcPct val="15000"/>
            </a:spcAft>
            <a:buChar char="•"/>
          </a:pPr>
          <a:r>
            <a:rPr lang="en-US" sz="1500" kern="1200"/>
            <a:t>Types of cycle other than bicycles pose more issues than bicycles</a:t>
          </a:r>
          <a:endParaRPr lang="en-US" sz="1500" kern="1200">
            <a:latin typeface="Calibri"/>
          </a:endParaRPr>
        </a:p>
        <a:p>
          <a:pPr marL="114300" lvl="1" indent="-114300" algn="l" defTabSz="666750" rtl="0">
            <a:lnSpc>
              <a:spcPct val="90000"/>
            </a:lnSpc>
            <a:spcBef>
              <a:spcPct val="0"/>
            </a:spcBef>
            <a:spcAft>
              <a:spcPct val="15000"/>
            </a:spcAft>
            <a:buChar char="•"/>
          </a:pPr>
          <a:r>
            <a:rPr lang="en-US" sz="1500" kern="1200">
              <a:latin typeface="Calibri"/>
            </a:rPr>
            <a:t>Shower facilities at workplaces</a:t>
          </a:r>
        </a:p>
      </dsp:txBody>
      <dsp:txXfrm>
        <a:off x="2123055" y="696305"/>
        <a:ext cx="1859616" cy="3458700"/>
      </dsp:txXfrm>
    </dsp:sp>
    <dsp:sp modelId="{ABC9E32B-0FAF-4625-AC24-3F04108E8774}">
      <dsp:nvSpPr>
        <dsp:cNvPr id="0" name=""/>
        <dsp:cNvSpPr/>
      </dsp:nvSpPr>
      <dsp:spPr>
        <a:xfrm>
          <a:off x="4243018" y="147362"/>
          <a:ext cx="1859616" cy="548942"/>
        </a:xfrm>
        <a:prstGeom prst="rect">
          <a:avLst/>
        </a:prstGeom>
        <a:solidFill>
          <a:schemeClr val="accent3">
            <a:hueOff val="7500176"/>
            <a:satOff val="-11253"/>
            <a:lumOff val="-1830"/>
            <a:alphaOff val="0"/>
          </a:schemeClr>
        </a:solidFill>
        <a:ln w="25400" cap="flat" cmpd="sng" algn="ctr">
          <a:solidFill>
            <a:schemeClr val="accent3">
              <a:hueOff val="7500176"/>
              <a:satOff val="-11253"/>
              <a:lumOff val="-183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rtl="0">
            <a:lnSpc>
              <a:spcPct val="90000"/>
            </a:lnSpc>
            <a:spcBef>
              <a:spcPct val="0"/>
            </a:spcBef>
            <a:spcAft>
              <a:spcPct val="35000"/>
            </a:spcAft>
            <a:buNone/>
          </a:pPr>
          <a:r>
            <a:rPr lang="en-US" sz="1500" kern="1200">
              <a:latin typeface="Calibri"/>
            </a:rPr>
            <a:t>Security Surveillance and Theft</a:t>
          </a:r>
          <a:endParaRPr lang="en-US" sz="1500" kern="1200"/>
        </a:p>
      </dsp:txBody>
      <dsp:txXfrm>
        <a:off x="4243018" y="147362"/>
        <a:ext cx="1859616" cy="548942"/>
      </dsp:txXfrm>
    </dsp:sp>
    <dsp:sp modelId="{AF8EE029-0C62-4BA0-8B99-38B79D71114A}">
      <dsp:nvSpPr>
        <dsp:cNvPr id="0" name=""/>
        <dsp:cNvSpPr/>
      </dsp:nvSpPr>
      <dsp:spPr>
        <a:xfrm>
          <a:off x="4243018" y="696305"/>
          <a:ext cx="1859616" cy="3458700"/>
        </a:xfrm>
        <a:prstGeom prst="rect">
          <a:avLst/>
        </a:prstGeom>
        <a:solidFill>
          <a:schemeClr val="accent3">
            <a:tint val="40000"/>
            <a:alpha val="90000"/>
            <a:hueOff val="7144569"/>
            <a:satOff val="-9195"/>
            <a:lumOff val="-717"/>
            <a:alphaOff val="0"/>
          </a:schemeClr>
        </a:solidFill>
        <a:ln w="25400" cap="flat" cmpd="sng" algn="ctr">
          <a:solidFill>
            <a:schemeClr val="accent3">
              <a:tint val="40000"/>
              <a:alpha val="90000"/>
              <a:hueOff val="7144569"/>
              <a:satOff val="-9195"/>
              <a:lumOff val="-7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rtl="0">
            <a:lnSpc>
              <a:spcPct val="90000"/>
            </a:lnSpc>
            <a:spcBef>
              <a:spcPct val="0"/>
            </a:spcBef>
            <a:spcAft>
              <a:spcPct val="15000"/>
            </a:spcAft>
            <a:buChar char="•"/>
          </a:pPr>
          <a:r>
            <a:rPr lang="en-US" sz="1500" kern="1200">
              <a:latin typeface="Calibri"/>
            </a:rPr>
            <a:t>Needs to be more secure for longer duration of stay</a:t>
          </a:r>
          <a:endParaRPr lang="en-US" sz="1500" kern="1200"/>
        </a:p>
        <a:p>
          <a:pPr marL="114300" lvl="1" indent="-114300" algn="l" defTabSz="666750" rtl="0">
            <a:lnSpc>
              <a:spcPct val="90000"/>
            </a:lnSpc>
            <a:spcBef>
              <a:spcPct val="0"/>
            </a:spcBef>
            <a:spcAft>
              <a:spcPct val="15000"/>
            </a:spcAft>
            <a:buChar char="•"/>
          </a:pPr>
          <a:r>
            <a:rPr lang="en-US" sz="1500" kern="1200">
              <a:latin typeface="Calibri"/>
            </a:rPr>
            <a:t>Need to </a:t>
          </a:r>
          <a:r>
            <a:rPr lang="en-US" sz="1500" kern="1200" err="1">
              <a:latin typeface="Calibri"/>
            </a:rPr>
            <a:t>maximise</a:t>
          </a:r>
          <a:r>
            <a:rPr lang="en-US" sz="1500" kern="1200">
              <a:latin typeface="Calibri"/>
            </a:rPr>
            <a:t> visibility in for public cycle parking</a:t>
          </a:r>
        </a:p>
        <a:p>
          <a:pPr marL="114300" lvl="1" indent="-114300" algn="l" defTabSz="666750" rtl="0">
            <a:lnSpc>
              <a:spcPct val="90000"/>
            </a:lnSpc>
            <a:spcBef>
              <a:spcPct val="0"/>
            </a:spcBef>
            <a:spcAft>
              <a:spcPct val="15000"/>
            </a:spcAft>
            <a:buChar char="•"/>
          </a:pPr>
          <a:r>
            <a:rPr lang="en-US" sz="1500" kern="1200">
              <a:latin typeface="Calibri"/>
            </a:rPr>
            <a:t>Actual risk of theft is less than percieved risk</a:t>
          </a:r>
        </a:p>
        <a:p>
          <a:pPr marL="114300" lvl="1" indent="-114300" algn="l" defTabSz="666750" rtl="0">
            <a:lnSpc>
              <a:spcPct val="90000"/>
            </a:lnSpc>
            <a:spcBef>
              <a:spcPct val="0"/>
            </a:spcBef>
            <a:spcAft>
              <a:spcPct val="15000"/>
            </a:spcAft>
            <a:buChar char="•"/>
          </a:pPr>
          <a:r>
            <a:rPr lang="en-US" sz="1500" kern="1200">
              <a:latin typeface="Calibri"/>
            </a:rPr>
            <a:t>Requirements best known at workplaces and rail stations</a:t>
          </a:r>
        </a:p>
      </dsp:txBody>
      <dsp:txXfrm>
        <a:off x="4243018" y="696305"/>
        <a:ext cx="1859616" cy="3458700"/>
      </dsp:txXfrm>
    </dsp:sp>
    <dsp:sp modelId="{EDDF1151-042C-49EF-B732-F7947ECFD469}">
      <dsp:nvSpPr>
        <dsp:cNvPr id="0" name=""/>
        <dsp:cNvSpPr/>
      </dsp:nvSpPr>
      <dsp:spPr>
        <a:xfrm>
          <a:off x="6362981" y="147362"/>
          <a:ext cx="1859616" cy="548942"/>
        </a:xfrm>
        <a:prstGeom prst="rect">
          <a:avLst/>
        </a:prstGeom>
        <a:solidFill>
          <a:schemeClr val="accent3">
            <a:hueOff val="11250264"/>
            <a:satOff val="-16880"/>
            <a:lumOff val="-2745"/>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rtl="0">
            <a:lnSpc>
              <a:spcPct val="90000"/>
            </a:lnSpc>
            <a:spcBef>
              <a:spcPct val="0"/>
            </a:spcBef>
            <a:spcAft>
              <a:spcPct val="35000"/>
            </a:spcAft>
            <a:buNone/>
          </a:pPr>
          <a:r>
            <a:rPr lang="en-US" sz="1500" kern="1200">
              <a:latin typeface="Calibri"/>
            </a:rPr>
            <a:t>Cycle Parking Management</a:t>
          </a:r>
          <a:endParaRPr lang="en-US" sz="1500" kern="1200"/>
        </a:p>
      </dsp:txBody>
      <dsp:txXfrm>
        <a:off x="6362981" y="147362"/>
        <a:ext cx="1859616" cy="548942"/>
      </dsp:txXfrm>
    </dsp:sp>
    <dsp:sp modelId="{EEEDD378-CF07-4568-96A5-11EC976A608F}">
      <dsp:nvSpPr>
        <dsp:cNvPr id="0" name=""/>
        <dsp:cNvSpPr/>
      </dsp:nvSpPr>
      <dsp:spPr>
        <a:xfrm>
          <a:off x="6362981" y="696305"/>
          <a:ext cx="1859616" cy="3458700"/>
        </a:xfrm>
        <a:prstGeom prst="rect">
          <a:avLst/>
        </a:prstGeom>
        <a:solidFill>
          <a:schemeClr val="accent3">
            <a:tint val="40000"/>
            <a:alpha val="90000"/>
            <a:hueOff val="10716854"/>
            <a:satOff val="-13793"/>
            <a:lumOff val="-1075"/>
            <a:alphaOff val="0"/>
          </a:schemeClr>
        </a:solidFill>
        <a:ln w="25400" cap="flat" cmpd="sng" algn="ctr">
          <a:solidFill>
            <a:schemeClr val="accent3">
              <a:tint val="40000"/>
              <a:alpha val="90000"/>
              <a:hueOff val="10716854"/>
              <a:satOff val="-13793"/>
              <a:lumOff val="-1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rtl="0">
            <a:lnSpc>
              <a:spcPct val="90000"/>
            </a:lnSpc>
            <a:spcBef>
              <a:spcPct val="0"/>
            </a:spcBef>
            <a:spcAft>
              <a:spcPct val="15000"/>
            </a:spcAft>
            <a:buChar char="•"/>
          </a:pPr>
          <a:r>
            <a:rPr lang="en-US" sz="1500" kern="1200">
              <a:latin typeface="Calibri"/>
            </a:rPr>
            <a:t>Positive impacts of promoting good parking practices</a:t>
          </a:r>
        </a:p>
        <a:p>
          <a:pPr marL="114300" lvl="1" indent="-114300" algn="l" defTabSz="666750" rtl="0">
            <a:lnSpc>
              <a:spcPct val="90000"/>
            </a:lnSpc>
            <a:spcBef>
              <a:spcPct val="0"/>
            </a:spcBef>
            <a:spcAft>
              <a:spcPct val="15000"/>
            </a:spcAft>
            <a:buChar char="•"/>
          </a:pPr>
          <a:r>
            <a:rPr lang="en-US" sz="1500" kern="1200">
              <a:latin typeface="Calibri"/>
            </a:rPr>
            <a:t>Abandoned cycles are a deterrent</a:t>
          </a:r>
          <a:endParaRPr lang="en-US" sz="1500" kern="1200"/>
        </a:p>
      </dsp:txBody>
      <dsp:txXfrm>
        <a:off x="6362981" y="696305"/>
        <a:ext cx="1859616" cy="34587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139E59-3733-4E54-A715-BFB1F8A66CA5}">
      <dsp:nvSpPr>
        <dsp:cNvPr id="0" name=""/>
        <dsp:cNvSpPr/>
      </dsp:nvSpPr>
      <dsp:spPr>
        <a:xfrm>
          <a:off x="3093" y="216614"/>
          <a:ext cx="1860058" cy="478356"/>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rtl="0">
            <a:lnSpc>
              <a:spcPct val="90000"/>
            </a:lnSpc>
            <a:spcBef>
              <a:spcPct val="0"/>
            </a:spcBef>
            <a:spcAft>
              <a:spcPct val="35000"/>
            </a:spcAft>
            <a:buNone/>
          </a:pPr>
          <a:r>
            <a:rPr lang="en-US" sz="1300" kern="1200">
              <a:latin typeface="Calibri"/>
            </a:rPr>
            <a:t>Mode Shift</a:t>
          </a:r>
          <a:endParaRPr lang="en-US" sz="1300" kern="1200"/>
        </a:p>
      </dsp:txBody>
      <dsp:txXfrm>
        <a:off x="3093" y="216614"/>
        <a:ext cx="1860058" cy="478356"/>
      </dsp:txXfrm>
    </dsp:sp>
    <dsp:sp modelId="{84DD4AB1-8635-4983-B0B2-382D2C1952AF}">
      <dsp:nvSpPr>
        <dsp:cNvPr id="0" name=""/>
        <dsp:cNvSpPr/>
      </dsp:nvSpPr>
      <dsp:spPr>
        <a:xfrm>
          <a:off x="3093" y="694970"/>
          <a:ext cx="1860058" cy="3381014"/>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rtl="0">
            <a:lnSpc>
              <a:spcPct val="90000"/>
            </a:lnSpc>
            <a:spcBef>
              <a:spcPct val="0"/>
            </a:spcBef>
            <a:spcAft>
              <a:spcPct val="15000"/>
            </a:spcAft>
            <a:buChar char="•"/>
          </a:pPr>
          <a:r>
            <a:rPr lang="en-US" sz="1300" kern="1200"/>
            <a:t> </a:t>
          </a:r>
          <a:r>
            <a:rPr lang="en-US" sz="1300" kern="1200">
              <a:latin typeface="Calibri"/>
            </a:rPr>
            <a:t>Availability</a:t>
          </a:r>
          <a:r>
            <a:rPr lang="en-US" sz="1300" kern="1200"/>
            <a:t> of </a:t>
          </a:r>
          <a:r>
            <a:rPr lang="en-US" sz="1300" kern="1200">
              <a:latin typeface="Calibri"/>
            </a:rPr>
            <a:t>residential cycle</a:t>
          </a:r>
          <a:r>
            <a:rPr lang="en-US" sz="1300" kern="1200"/>
            <a:t> parking and cycle ownership</a:t>
          </a:r>
        </a:p>
        <a:p>
          <a:pPr marL="114300" lvl="1" indent="-114300" algn="l" defTabSz="577850" rtl="0">
            <a:lnSpc>
              <a:spcPct val="90000"/>
            </a:lnSpc>
            <a:spcBef>
              <a:spcPct val="0"/>
            </a:spcBef>
            <a:spcAft>
              <a:spcPct val="15000"/>
            </a:spcAft>
            <a:buChar char="•"/>
          </a:pPr>
          <a:r>
            <a:rPr lang="en-US" sz="1300" kern="1200">
              <a:latin typeface="Calibri"/>
            </a:rPr>
            <a:t>Requirements and</a:t>
          </a:r>
          <a:r>
            <a:rPr lang="en-US" sz="1300" kern="1200"/>
            <a:t> design considerations in different urban contexts</a:t>
          </a:r>
        </a:p>
        <a:p>
          <a:pPr marL="114300" lvl="1" indent="-114300" algn="l" defTabSz="577850" rtl="0">
            <a:lnSpc>
              <a:spcPct val="90000"/>
            </a:lnSpc>
            <a:spcBef>
              <a:spcPct val="0"/>
            </a:spcBef>
            <a:spcAft>
              <a:spcPct val="15000"/>
            </a:spcAft>
            <a:buChar char="•"/>
          </a:pPr>
          <a:r>
            <a:rPr lang="en-US" sz="1300" kern="1200">
              <a:latin typeface="Calibri"/>
            </a:rPr>
            <a:t>Relationship between cycle parking and bus ridership</a:t>
          </a:r>
        </a:p>
        <a:p>
          <a:pPr marL="114300" lvl="1" indent="-114300" algn="l" defTabSz="577850" rtl="0">
            <a:lnSpc>
              <a:spcPct val="90000"/>
            </a:lnSpc>
            <a:spcBef>
              <a:spcPct val="0"/>
            </a:spcBef>
            <a:spcAft>
              <a:spcPct val="15000"/>
            </a:spcAft>
            <a:buChar char="•"/>
          </a:pPr>
          <a:r>
            <a:rPr lang="en-US" sz="1300" kern="1200">
              <a:solidFill>
                <a:schemeClr val="tx1"/>
              </a:solidFill>
              <a:latin typeface="Calibri"/>
            </a:rPr>
            <a:t>Relationship between cycle parking and cycle levels at aggregates scales</a:t>
          </a:r>
        </a:p>
      </dsp:txBody>
      <dsp:txXfrm>
        <a:off x="3093" y="694970"/>
        <a:ext cx="1860058" cy="3381014"/>
      </dsp:txXfrm>
    </dsp:sp>
    <dsp:sp modelId="{D7B8BAE8-7C7D-406C-961A-DEBC54DF1BA7}">
      <dsp:nvSpPr>
        <dsp:cNvPr id="0" name=""/>
        <dsp:cNvSpPr/>
      </dsp:nvSpPr>
      <dsp:spPr>
        <a:xfrm>
          <a:off x="2123559" y="216614"/>
          <a:ext cx="1860058" cy="478356"/>
        </a:xfrm>
        <a:prstGeom prst="rect">
          <a:avLst/>
        </a:prstGeom>
        <a:solidFill>
          <a:schemeClr val="accent3">
            <a:hueOff val="3750088"/>
            <a:satOff val="-5627"/>
            <a:lumOff val="-915"/>
            <a:alphaOff val="0"/>
          </a:schemeClr>
        </a:solidFill>
        <a:ln w="25400" cap="flat" cmpd="sng" algn="ctr">
          <a:solidFill>
            <a:schemeClr val="accent3">
              <a:hueOff val="3750088"/>
              <a:satOff val="-5627"/>
              <a:lumOff val="-91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rtl="0">
            <a:lnSpc>
              <a:spcPct val="90000"/>
            </a:lnSpc>
            <a:spcBef>
              <a:spcPct val="0"/>
            </a:spcBef>
            <a:spcAft>
              <a:spcPct val="35000"/>
            </a:spcAft>
            <a:buNone/>
          </a:pPr>
          <a:r>
            <a:rPr lang="en-US" sz="1300" kern="1200">
              <a:latin typeface="Calibri"/>
            </a:rPr>
            <a:t>Design Considerations</a:t>
          </a:r>
          <a:endParaRPr lang="en-US" sz="1300" kern="1200"/>
        </a:p>
      </dsp:txBody>
      <dsp:txXfrm>
        <a:off x="2123559" y="216614"/>
        <a:ext cx="1860058" cy="478356"/>
      </dsp:txXfrm>
    </dsp:sp>
    <dsp:sp modelId="{B345B899-5B52-4FD7-8D68-3DA021ABE65C}">
      <dsp:nvSpPr>
        <dsp:cNvPr id="0" name=""/>
        <dsp:cNvSpPr/>
      </dsp:nvSpPr>
      <dsp:spPr>
        <a:xfrm>
          <a:off x="2123559" y="694970"/>
          <a:ext cx="1860058" cy="3381014"/>
        </a:xfrm>
        <a:prstGeom prst="rect">
          <a:avLst/>
        </a:prstGeom>
        <a:solidFill>
          <a:schemeClr val="accent3">
            <a:tint val="40000"/>
            <a:alpha val="90000"/>
            <a:hueOff val="3572285"/>
            <a:satOff val="-4598"/>
            <a:lumOff val="-358"/>
            <a:alphaOff val="0"/>
          </a:schemeClr>
        </a:solidFill>
        <a:ln w="25400" cap="flat" cmpd="sng" algn="ctr">
          <a:solidFill>
            <a:schemeClr val="accent3">
              <a:tint val="40000"/>
              <a:alpha val="90000"/>
              <a:hueOff val="3572285"/>
              <a:satOff val="-4598"/>
              <a:lumOff val="-3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rtl="0">
            <a:lnSpc>
              <a:spcPct val="90000"/>
            </a:lnSpc>
            <a:spcBef>
              <a:spcPct val="0"/>
            </a:spcBef>
            <a:spcAft>
              <a:spcPct val="15000"/>
            </a:spcAft>
            <a:buChar char="•"/>
          </a:pPr>
          <a:r>
            <a:rPr lang="en-US" sz="1300" kern="1200">
              <a:latin typeface="Calibri"/>
            </a:rPr>
            <a:t>Need </a:t>
          </a:r>
          <a:r>
            <a:rPr lang="en-US" sz="1300" kern="1200"/>
            <a:t>for an empirical review of good practice and its influence </a:t>
          </a:r>
          <a:r>
            <a:rPr lang="en-US" sz="1300" kern="1200">
              <a:latin typeface="Calibri"/>
            </a:rPr>
            <a:t>on preferences</a:t>
          </a:r>
          <a:r>
            <a:rPr lang="en-US" sz="1300" kern="1200"/>
            <a:t> and behaviour</a:t>
          </a:r>
          <a:endParaRPr lang="en-US" sz="1300" kern="1200">
            <a:latin typeface="Calibri"/>
          </a:endParaRPr>
        </a:p>
        <a:p>
          <a:pPr marL="114300" lvl="1" indent="-114300" algn="l" defTabSz="577850" rtl="0">
            <a:lnSpc>
              <a:spcPct val="90000"/>
            </a:lnSpc>
            <a:spcBef>
              <a:spcPct val="0"/>
            </a:spcBef>
            <a:spcAft>
              <a:spcPct val="15000"/>
            </a:spcAft>
            <a:buChar char="•"/>
          </a:pPr>
          <a:r>
            <a:rPr lang="en-US" sz="1300" kern="1200"/>
            <a:t>No empirical evidence on quantifying how much cycle parking is needed</a:t>
          </a:r>
        </a:p>
        <a:p>
          <a:pPr marL="114300" lvl="1" indent="-114300" algn="l" defTabSz="577850" rtl="0">
            <a:lnSpc>
              <a:spcPct val="90000"/>
            </a:lnSpc>
            <a:spcBef>
              <a:spcPct val="0"/>
            </a:spcBef>
            <a:spcAft>
              <a:spcPct val="15000"/>
            </a:spcAft>
            <a:buChar char="•"/>
          </a:pPr>
          <a:r>
            <a:rPr lang="en-US" sz="1300" kern="1200"/>
            <a:t>Unknown demand for the use of cycles that are not bicycles</a:t>
          </a:r>
        </a:p>
        <a:p>
          <a:pPr marL="114300" lvl="1" indent="-114300" algn="l" defTabSz="577850" rtl="0">
            <a:lnSpc>
              <a:spcPct val="90000"/>
            </a:lnSpc>
            <a:spcBef>
              <a:spcPct val="0"/>
            </a:spcBef>
            <a:spcAft>
              <a:spcPct val="15000"/>
            </a:spcAft>
            <a:buChar char="•"/>
          </a:pPr>
          <a:r>
            <a:rPr lang="en-US" sz="1300" kern="1200">
              <a:latin typeface="Calibri"/>
            </a:rPr>
            <a:t>No literature on electric cycles</a:t>
          </a:r>
        </a:p>
        <a:p>
          <a:pPr marL="114300" lvl="1" indent="-114300" algn="l" defTabSz="577850" rtl="0">
            <a:lnSpc>
              <a:spcPct val="90000"/>
            </a:lnSpc>
            <a:spcBef>
              <a:spcPct val="0"/>
            </a:spcBef>
            <a:spcAft>
              <a:spcPct val="15000"/>
            </a:spcAft>
            <a:buChar char="•"/>
          </a:pPr>
          <a:r>
            <a:rPr lang="en-US" sz="1300" kern="1200">
              <a:latin typeface="Calibri"/>
            </a:rPr>
            <a:t>Effect of ancillary facilities is assumed</a:t>
          </a:r>
        </a:p>
      </dsp:txBody>
      <dsp:txXfrm>
        <a:off x="2123559" y="694970"/>
        <a:ext cx="1860058" cy="3381014"/>
      </dsp:txXfrm>
    </dsp:sp>
    <dsp:sp modelId="{F7B24510-A604-403B-B1E6-F3E93DE953F0}">
      <dsp:nvSpPr>
        <dsp:cNvPr id="0" name=""/>
        <dsp:cNvSpPr/>
      </dsp:nvSpPr>
      <dsp:spPr>
        <a:xfrm>
          <a:off x="4244026" y="216614"/>
          <a:ext cx="1860058" cy="478356"/>
        </a:xfrm>
        <a:prstGeom prst="rect">
          <a:avLst/>
        </a:prstGeom>
        <a:solidFill>
          <a:schemeClr val="accent3">
            <a:hueOff val="7500176"/>
            <a:satOff val="-11253"/>
            <a:lumOff val="-1830"/>
            <a:alphaOff val="0"/>
          </a:schemeClr>
        </a:solidFill>
        <a:ln w="25400" cap="flat" cmpd="sng" algn="ctr">
          <a:solidFill>
            <a:schemeClr val="accent3">
              <a:hueOff val="7500176"/>
              <a:satOff val="-11253"/>
              <a:lumOff val="-183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rtl="0">
            <a:lnSpc>
              <a:spcPct val="90000"/>
            </a:lnSpc>
            <a:spcBef>
              <a:spcPct val="0"/>
            </a:spcBef>
            <a:spcAft>
              <a:spcPct val="35000"/>
            </a:spcAft>
            <a:buNone/>
          </a:pPr>
          <a:r>
            <a:rPr lang="en-US" sz="1300" kern="1200">
              <a:latin typeface="Calibri"/>
            </a:rPr>
            <a:t>Security Surveillance and Theft</a:t>
          </a:r>
          <a:endParaRPr lang="en-US" sz="1300" kern="1200"/>
        </a:p>
      </dsp:txBody>
      <dsp:txXfrm>
        <a:off x="4244026" y="216614"/>
        <a:ext cx="1860058" cy="478356"/>
      </dsp:txXfrm>
    </dsp:sp>
    <dsp:sp modelId="{DD418DFE-F386-445B-9C25-71A28787E892}">
      <dsp:nvSpPr>
        <dsp:cNvPr id="0" name=""/>
        <dsp:cNvSpPr/>
      </dsp:nvSpPr>
      <dsp:spPr>
        <a:xfrm>
          <a:off x="4244026" y="694970"/>
          <a:ext cx="1860058" cy="3381014"/>
        </a:xfrm>
        <a:prstGeom prst="rect">
          <a:avLst/>
        </a:prstGeom>
        <a:solidFill>
          <a:schemeClr val="accent3">
            <a:tint val="40000"/>
            <a:alpha val="90000"/>
            <a:hueOff val="7144569"/>
            <a:satOff val="-9195"/>
            <a:lumOff val="-717"/>
            <a:alphaOff val="0"/>
          </a:schemeClr>
        </a:solidFill>
        <a:ln w="25400" cap="flat" cmpd="sng" algn="ctr">
          <a:solidFill>
            <a:schemeClr val="accent3">
              <a:tint val="40000"/>
              <a:alpha val="90000"/>
              <a:hueOff val="7144569"/>
              <a:satOff val="-9195"/>
              <a:lumOff val="-7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rtl="0">
            <a:lnSpc>
              <a:spcPct val="90000"/>
            </a:lnSpc>
            <a:spcBef>
              <a:spcPct val="0"/>
            </a:spcBef>
            <a:spcAft>
              <a:spcPct val="15000"/>
            </a:spcAft>
            <a:buChar char="•"/>
          </a:pPr>
          <a:r>
            <a:rPr lang="en-US" sz="1300" kern="1200">
              <a:latin typeface="Calibri"/>
            </a:rPr>
            <a:t>Need</a:t>
          </a:r>
          <a:r>
            <a:rPr lang="en-US" sz="1300" kern="1200"/>
            <a:t> for research on public cycle parking in relation to required durations of stay</a:t>
          </a:r>
          <a:r>
            <a:rPr lang="en-US" sz="1300" kern="1200">
              <a:latin typeface="Calibri"/>
            </a:rPr>
            <a:t> and requirements</a:t>
          </a:r>
        </a:p>
        <a:p>
          <a:pPr marL="114300" lvl="1" indent="-114300" algn="l" defTabSz="577850" rtl="0">
            <a:lnSpc>
              <a:spcPct val="90000"/>
            </a:lnSpc>
            <a:spcBef>
              <a:spcPct val="0"/>
            </a:spcBef>
            <a:spcAft>
              <a:spcPct val="15000"/>
            </a:spcAft>
            <a:buChar char="•"/>
          </a:pPr>
          <a:r>
            <a:rPr lang="en-US" sz="1300" kern="1200">
              <a:latin typeface="Calibri"/>
            </a:rPr>
            <a:t>Research</a:t>
          </a:r>
          <a:r>
            <a:rPr lang="en-US" sz="1300" kern="1200"/>
            <a:t> needed to understand what design issues may </a:t>
          </a:r>
          <a:r>
            <a:rPr lang="en-US" sz="1300" kern="1200">
              <a:latin typeface="Calibri"/>
            </a:rPr>
            <a:t>influence </a:t>
          </a:r>
          <a:r>
            <a:rPr lang="en-US" sz="1300" kern="1200"/>
            <a:t>risk of cycle theft</a:t>
          </a:r>
          <a:endParaRPr lang="en-US" sz="1300" kern="1200">
            <a:latin typeface="Calibri"/>
          </a:endParaRPr>
        </a:p>
        <a:p>
          <a:pPr marL="114300" lvl="1" indent="-114300" algn="l" defTabSz="577850" rtl="0">
            <a:lnSpc>
              <a:spcPct val="90000"/>
            </a:lnSpc>
            <a:spcBef>
              <a:spcPct val="0"/>
            </a:spcBef>
            <a:spcAft>
              <a:spcPct val="15000"/>
            </a:spcAft>
            <a:buChar char="•"/>
          </a:pPr>
          <a:r>
            <a:rPr lang="en-US" sz="1300" kern="1200">
              <a:latin typeface="Calibri"/>
            </a:rPr>
            <a:t>Design </a:t>
          </a:r>
          <a:r>
            <a:rPr lang="en-US" sz="1300" kern="1200"/>
            <a:t>principles for residential settings less well </a:t>
          </a:r>
          <a:r>
            <a:rPr lang="en-US" sz="1300" kern="1200">
              <a:latin typeface="Calibri"/>
            </a:rPr>
            <a:t>understood</a:t>
          </a:r>
        </a:p>
        <a:p>
          <a:pPr marL="114300" lvl="1" indent="-114300" algn="l" defTabSz="577850" rtl="0">
            <a:lnSpc>
              <a:spcPct val="90000"/>
            </a:lnSpc>
            <a:spcBef>
              <a:spcPct val="0"/>
            </a:spcBef>
            <a:spcAft>
              <a:spcPct val="15000"/>
            </a:spcAft>
            <a:buChar char="•"/>
          </a:pPr>
          <a:r>
            <a:rPr lang="en-US" sz="1300" kern="1200">
              <a:latin typeface="Calibri"/>
            </a:rPr>
            <a:t>Little</a:t>
          </a:r>
          <a:r>
            <a:rPr lang="en-US" sz="1300" kern="1200"/>
            <a:t> is known about cycle parking at schools and </a:t>
          </a:r>
          <a:r>
            <a:rPr lang="en-US" sz="1300" kern="1200">
              <a:latin typeface="Calibri"/>
            </a:rPr>
            <a:t>requirements</a:t>
          </a:r>
          <a:r>
            <a:rPr lang="en-US" sz="1300" kern="1200"/>
            <a:t> for children </a:t>
          </a:r>
        </a:p>
      </dsp:txBody>
      <dsp:txXfrm>
        <a:off x="4244026" y="694970"/>
        <a:ext cx="1860058" cy="3381014"/>
      </dsp:txXfrm>
    </dsp:sp>
    <dsp:sp modelId="{C4F30413-5B5F-4FA8-A13C-32D049B578C8}">
      <dsp:nvSpPr>
        <dsp:cNvPr id="0" name=""/>
        <dsp:cNvSpPr/>
      </dsp:nvSpPr>
      <dsp:spPr>
        <a:xfrm>
          <a:off x="6364492" y="216614"/>
          <a:ext cx="1860058" cy="478356"/>
        </a:xfrm>
        <a:prstGeom prst="rect">
          <a:avLst/>
        </a:prstGeom>
        <a:solidFill>
          <a:schemeClr val="accent3">
            <a:hueOff val="11250264"/>
            <a:satOff val="-16880"/>
            <a:lumOff val="-2745"/>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rtl="0">
            <a:lnSpc>
              <a:spcPct val="90000"/>
            </a:lnSpc>
            <a:spcBef>
              <a:spcPct val="0"/>
            </a:spcBef>
            <a:spcAft>
              <a:spcPct val="35000"/>
            </a:spcAft>
            <a:buNone/>
          </a:pPr>
          <a:r>
            <a:rPr lang="en-US" sz="1300" kern="1200">
              <a:latin typeface="Calibri"/>
            </a:rPr>
            <a:t>Cycle Parking Management</a:t>
          </a:r>
          <a:endParaRPr lang="en-US" sz="1300" kern="1200"/>
        </a:p>
      </dsp:txBody>
      <dsp:txXfrm>
        <a:off x="6364492" y="216614"/>
        <a:ext cx="1860058" cy="478356"/>
      </dsp:txXfrm>
    </dsp:sp>
    <dsp:sp modelId="{E0EE3A51-07C1-4574-8491-6FEF6282F21E}">
      <dsp:nvSpPr>
        <dsp:cNvPr id="0" name=""/>
        <dsp:cNvSpPr/>
      </dsp:nvSpPr>
      <dsp:spPr>
        <a:xfrm>
          <a:off x="6364492" y="694970"/>
          <a:ext cx="1860058" cy="3381014"/>
        </a:xfrm>
        <a:prstGeom prst="rect">
          <a:avLst/>
        </a:prstGeom>
        <a:solidFill>
          <a:schemeClr val="accent3">
            <a:tint val="40000"/>
            <a:alpha val="90000"/>
            <a:hueOff val="10716854"/>
            <a:satOff val="-13793"/>
            <a:lumOff val="-1075"/>
            <a:alphaOff val="0"/>
          </a:schemeClr>
        </a:solidFill>
        <a:ln w="25400" cap="flat" cmpd="sng" algn="ctr">
          <a:solidFill>
            <a:schemeClr val="accent3">
              <a:tint val="40000"/>
              <a:alpha val="90000"/>
              <a:hueOff val="10716854"/>
              <a:satOff val="-13793"/>
              <a:lumOff val="-1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rtl="0">
            <a:lnSpc>
              <a:spcPct val="90000"/>
            </a:lnSpc>
            <a:spcBef>
              <a:spcPct val="0"/>
            </a:spcBef>
            <a:spcAft>
              <a:spcPct val="15000"/>
            </a:spcAft>
            <a:buChar char="•"/>
          </a:pPr>
          <a:r>
            <a:rPr lang="en-US" sz="1300" kern="1200"/>
            <a:t>Little is known about the issue of  effectively dealing with abandoned cycles in residential settings</a:t>
          </a:r>
        </a:p>
      </dsp:txBody>
      <dsp:txXfrm>
        <a:off x="6364492" y="694970"/>
        <a:ext cx="1860058" cy="338101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AEC3C9-672B-4795-99F9-4C8791838C3A}">
      <dsp:nvSpPr>
        <dsp:cNvPr id="0" name=""/>
        <dsp:cNvSpPr/>
      </dsp:nvSpPr>
      <dsp:spPr>
        <a:xfrm>
          <a:off x="1876545" y="380"/>
          <a:ext cx="1180369" cy="76723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kern="1200">
              <a:latin typeface="Calibri"/>
            </a:rPr>
            <a:t>Visibility</a:t>
          </a:r>
        </a:p>
      </dsp:txBody>
      <dsp:txXfrm>
        <a:off x="1913999" y="37834"/>
        <a:ext cx="1105461" cy="692331"/>
      </dsp:txXfrm>
    </dsp:sp>
    <dsp:sp modelId="{5B8F0E0C-58A7-45AC-824C-020D86EFEB53}">
      <dsp:nvSpPr>
        <dsp:cNvPr id="0" name=""/>
        <dsp:cNvSpPr/>
      </dsp:nvSpPr>
      <dsp:spPr>
        <a:xfrm>
          <a:off x="660876" y="384000"/>
          <a:ext cx="3611708" cy="3611708"/>
        </a:xfrm>
        <a:custGeom>
          <a:avLst/>
          <a:gdLst/>
          <a:ahLst/>
          <a:cxnLst/>
          <a:rect l="0" t="0" r="0" b="0"/>
          <a:pathLst>
            <a:path>
              <a:moveTo>
                <a:pt x="2403563" y="101784"/>
              </a:moveTo>
              <a:arcTo wR="1805854" hR="1805854" stAng="17359712" swAng="1499134"/>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5B775E3-66AE-40B6-9625-141EC53B2D68}">
      <dsp:nvSpPr>
        <dsp:cNvPr id="0" name=""/>
        <dsp:cNvSpPr/>
      </dsp:nvSpPr>
      <dsp:spPr>
        <a:xfrm>
          <a:off x="3440461" y="903307"/>
          <a:ext cx="1180369" cy="767239"/>
        </a:xfrm>
        <a:prstGeom prst="roundRect">
          <a:avLst/>
        </a:prstGeom>
        <a:solidFill>
          <a:schemeClr val="accent3">
            <a:hueOff val="2250053"/>
            <a:satOff val="-337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kern="1200">
              <a:latin typeface="Calibri"/>
            </a:rPr>
            <a:t>Protection</a:t>
          </a:r>
        </a:p>
      </dsp:txBody>
      <dsp:txXfrm>
        <a:off x="3477915" y="940761"/>
        <a:ext cx="1105461" cy="692331"/>
      </dsp:txXfrm>
    </dsp:sp>
    <dsp:sp modelId="{B42DC477-EC3C-4840-B9EF-AA713F08EF20}">
      <dsp:nvSpPr>
        <dsp:cNvPr id="0" name=""/>
        <dsp:cNvSpPr/>
      </dsp:nvSpPr>
      <dsp:spPr>
        <a:xfrm>
          <a:off x="660876" y="384000"/>
          <a:ext cx="3611708" cy="3611708"/>
        </a:xfrm>
        <a:custGeom>
          <a:avLst/>
          <a:gdLst/>
          <a:ahLst/>
          <a:cxnLst/>
          <a:rect l="0" t="0" r="0" b="0"/>
          <a:pathLst>
            <a:path>
              <a:moveTo>
                <a:pt x="3538386" y="1296502"/>
              </a:moveTo>
              <a:arcTo wR="1805854" hR="1805854" stAng="20617025" swAng="1965951"/>
            </a:path>
          </a:pathLst>
        </a:custGeom>
        <a:noFill/>
        <a:ln w="9525" cap="flat" cmpd="sng" algn="ctr">
          <a:solidFill>
            <a:schemeClr val="accent3">
              <a:hueOff val="2250053"/>
              <a:satOff val="-3376"/>
              <a:lumOff val="-549"/>
              <a:alphaOff val="0"/>
            </a:schemeClr>
          </a:solidFill>
          <a:prstDash val="solid"/>
        </a:ln>
        <a:effectLst/>
      </dsp:spPr>
      <dsp:style>
        <a:lnRef idx="1">
          <a:scrgbClr r="0" g="0" b="0"/>
        </a:lnRef>
        <a:fillRef idx="0">
          <a:scrgbClr r="0" g="0" b="0"/>
        </a:fillRef>
        <a:effectRef idx="0">
          <a:scrgbClr r="0" g="0" b="0"/>
        </a:effectRef>
        <a:fontRef idx="minor"/>
      </dsp:style>
    </dsp:sp>
    <dsp:sp modelId="{98942BDF-A026-4215-8948-65AF188DBD8B}">
      <dsp:nvSpPr>
        <dsp:cNvPr id="0" name=""/>
        <dsp:cNvSpPr/>
      </dsp:nvSpPr>
      <dsp:spPr>
        <a:xfrm>
          <a:off x="3440461" y="2709161"/>
          <a:ext cx="1180369" cy="767239"/>
        </a:xfrm>
        <a:prstGeom prst="roundRect">
          <a:avLst/>
        </a:prstGeom>
        <a:solidFill>
          <a:schemeClr val="accent3">
            <a:hueOff val="4500106"/>
            <a:satOff val="-6752"/>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kern="1200">
              <a:latin typeface="Calibri"/>
            </a:rPr>
            <a:t>Accessibility</a:t>
          </a:r>
        </a:p>
      </dsp:txBody>
      <dsp:txXfrm>
        <a:off x="3477915" y="2746615"/>
        <a:ext cx="1105461" cy="692331"/>
      </dsp:txXfrm>
    </dsp:sp>
    <dsp:sp modelId="{34EBD1FE-E5D8-4DA9-9FF0-45C5F265EE92}">
      <dsp:nvSpPr>
        <dsp:cNvPr id="0" name=""/>
        <dsp:cNvSpPr/>
      </dsp:nvSpPr>
      <dsp:spPr>
        <a:xfrm>
          <a:off x="660876" y="384000"/>
          <a:ext cx="3611708" cy="3611708"/>
        </a:xfrm>
        <a:custGeom>
          <a:avLst/>
          <a:gdLst/>
          <a:ahLst/>
          <a:cxnLst/>
          <a:rect l="0" t="0" r="0" b="0"/>
          <a:pathLst>
            <a:path>
              <a:moveTo>
                <a:pt x="3067408" y="3097980"/>
              </a:moveTo>
              <a:arcTo wR="1805854" hR="1805854" stAng="2741154" swAng="1499134"/>
            </a:path>
          </a:pathLst>
        </a:custGeom>
        <a:noFill/>
        <a:ln w="9525" cap="flat" cmpd="sng" algn="ctr">
          <a:solidFill>
            <a:schemeClr val="accent3">
              <a:hueOff val="4500106"/>
              <a:satOff val="-6752"/>
              <a:lumOff val="-1098"/>
              <a:alphaOff val="0"/>
            </a:schemeClr>
          </a:solidFill>
          <a:prstDash val="solid"/>
        </a:ln>
        <a:effectLst/>
      </dsp:spPr>
      <dsp:style>
        <a:lnRef idx="1">
          <a:scrgbClr r="0" g="0" b="0"/>
        </a:lnRef>
        <a:fillRef idx="0">
          <a:scrgbClr r="0" g="0" b="0"/>
        </a:fillRef>
        <a:effectRef idx="0">
          <a:scrgbClr r="0" g="0" b="0"/>
        </a:effectRef>
        <a:fontRef idx="minor"/>
      </dsp:style>
    </dsp:sp>
    <dsp:sp modelId="{F05F9666-CEC2-430C-BC81-4A64CCDEE9D0}">
      <dsp:nvSpPr>
        <dsp:cNvPr id="0" name=""/>
        <dsp:cNvSpPr/>
      </dsp:nvSpPr>
      <dsp:spPr>
        <a:xfrm>
          <a:off x="1876545" y="3612088"/>
          <a:ext cx="1180369" cy="767239"/>
        </a:xfrm>
        <a:prstGeom prst="roundRect">
          <a:avLst/>
        </a:prstGeom>
        <a:solidFill>
          <a:schemeClr val="accent3">
            <a:hueOff val="6750158"/>
            <a:satOff val="-10128"/>
            <a:lumOff val="-1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kern="1200">
              <a:latin typeface="Calibri"/>
            </a:rPr>
            <a:t>Proximity</a:t>
          </a:r>
          <a:endParaRPr lang="en-US" sz="1300" kern="1200"/>
        </a:p>
      </dsp:txBody>
      <dsp:txXfrm>
        <a:off x="1913999" y="3649542"/>
        <a:ext cx="1105461" cy="692331"/>
      </dsp:txXfrm>
    </dsp:sp>
    <dsp:sp modelId="{B6BB3538-A090-48F8-9EA0-2EDA55E1B281}">
      <dsp:nvSpPr>
        <dsp:cNvPr id="0" name=""/>
        <dsp:cNvSpPr/>
      </dsp:nvSpPr>
      <dsp:spPr>
        <a:xfrm>
          <a:off x="660876" y="384000"/>
          <a:ext cx="3611708" cy="3611708"/>
        </a:xfrm>
        <a:custGeom>
          <a:avLst/>
          <a:gdLst/>
          <a:ahLst/>
          <a:cxnLst/>
          <a:rect l="0" t="0" r="0" b="0"/>
          <a:pathLst>
            <a:path>
              <a:moveTo>
                <a:pt x="1208144" y="3509923"/>
              </a:moveTo>
              <a:arcTo wR="1805854" hR="1805854" stAng="6559712" swAng="1499134"/>
            </a:path>
          </a:pathLst>
        </a:custGeom>
        <a:noFill/>
        <a:ln w="9525" cap="flat" cmpd="sng" algn="ctr">
          <a:solidFill>
            <a:schemeClr val="accent3">
              <a:hueOff val="6750158"/>
              <a:satOff val="-10128"/>
              <a:lumOff val="-1647"/>
              <a:alphaOff val="0"/>
            </a:schemeClr>
          </a:solidFill>
          <a:prstDash val="solid"/>
        </a:ln>
        <a:effectLst/>
      </dsp:spPr>
      <dsp:style>
        <a:lnRef idx="1">
          <a:scrgbClr r="0" g="0" b="0"/>
        </a:lnRef>
        <a:fillRef idx="0">
          <a:scrgbClr r="0" g="0" b="0"/>
        </a:fillRef>
        <a:effectRef idx="0">
          <a:scrgbClr r="0" g="0" b="0"/>
        </a:effectRef>
        <a:fontRef idx="minor"/>
      </dsp:style>
    </dsp:sp>
    <dsp:sp modelId="{D6EAD38A-2495-4D0A-AD87-7EB378487154}">
      <dsp:nvSpPr>
        <dsp:cNvPr id="0" name=""/>
        <dsp:cNvSpPr/>
      </dsp:nvSpPr>
      <dsp:spPr>
        <a:xfrm>
          <a:off x="312630" y="2709161"/>
          <a:ext cx="1180369" cy="767239"/>
        </a:xfrm>
        <a:prstGeom prst="roundRect">
          <a:avLst/>
        </a:prstGeom>
        <a:solidFill>
          <a:schemeClr val="accent3">
            <a:hueOff val="9000211"/>
            <a:satOff val="-13504"/>
            <a:lumOff val="-2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kern="1200">
              <a:latin typeface="Calibri"/>
            </a:rPr>
            <a:t>Integration</a:t>
          </a:r>
          <a:endParaRPr lang="en-US" sz="1300" kern="1200"/>
        </a:p>
      </dsp:txBody>
      <dsp:txXfrm>
        <a:off x="350084" y="2746615"/>
        <a:ext cx="1105461" cy="692331"/>
      </dsp:txXfrm>
    </dsp:sp>
    <dsp:sp modelId="{A4E80DDF-69E5-4739-AF46-5D989FA2417B}">
      <dsp:nvSpPr>
        <dsp:cNvPr id="0" name=""/>
        <dsp:cNvSpPr/>
      </dsp:nvSpPr>
      <dsp:spPr>
        <a:xfrm>
          <a:off x="660876" y="384000"/>
          <a:ext cx="3611708" cy="3611708"/>
        </a:xfrm>
        <a:custGeom>
          <a:avLst/>
          <a:gdLst/>
          <a:ahLst/>
          <a:cxnLst/>
          <a:rect l="0" t="0" r="0" b="0"/>
          <a:pathLst>
            <a:path>
              <a:moveTo>
                <a:pt x="73321" y="2315205"/>
              </a:moveTo>
              <a:arcTo wR="1805854" hR="1805854" stAng="9817025" swAng="1965951"/>
            </a:path>
          </a:pathLst>
        </a:custGeom>
        <a:noFill/>
        <a:ln w="9525" cap="flat" cmpd="sng" algn="ctr">
          <a:solidFill>
            <a:schemeClr val="accent3">
              <a:hueOff val="9000211"/>
              <a:satOff val="-13504"/>
              <a:lumOff val="-2196"/>
              <a:alphaOff val="0"/>
            </a:schemeClr>
          </a:solidFill>
          <a:prstDash val="solid"/>
        </a:ln>
        <a:effectLst/>
      </dsp:spPr>
      <dsp:style>
        <a:lnRef idx="1">
          <a:scrgbClr r="0" g="0" b="0"/>
        </a:lnRef>
        <a:fillRef idx="0">
          <a:scrgbClr r="0" g="0" b="0"/>
        </a:fillRef>
        <a:effectRef idx="0">
          <a:scrgbClr r="0" g="0" b="0"/>
        </a:effectRef>
        <a:fontRef idx="minor"/>
      </dsp:style>
    </dsp:sp>
    <dsp:sp modelId="{0FA72C58-3BA8-47DD-A11C-54836629FCC1}">
      <dsp:nvSpPr>
        <dsp:cNvPr id="0" name=""/>
        <dsp:cNvSpPr/>
      </dsp:nvSpPr>
      <dsp:spPr>
        <a:xfrm>
          <a:off x="312630" y="903307"/>
          <a:ext cx="1180369" cy="767239"/>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kern="1200">
              <a:latin typeface="Calibri"/>
            </a:rPr>
            <a:t>Diversification</a:t>
          </a:r>
          <a:endParaRPr lang="en-US" sz="1300" kern="1200"/>
        </a:p>
      </dsp:txBody>
      <dsp:txXfrm>
        <a:off x="350084" y="940761"/>
        <a:ext cx="1105461" cy="692331"/>
      </dsp:txXfrm>
    </dsp:sp>
    <dsp:sp modelId="{05B96133-0D87-47D9-B76E-68BACC21911B}">
      <dsp:nvSpPr>
        <dsp:cNvPr id="0" name=""/>
        <dsp:cNvSpPr/>
      </dsp:nvSpPr>
      <dsp:spPr>
        <a:xfrm>
          <a:off x="660876" y="384000"/>
          <a:ext cx="3611708" cy="3611708"/>
        </a:xfrm>
        <a:custGeom>
          <a:avLst/>
          <a:gdLst/>
          <a:ahLst/>
          <a:cxnLst/>
          <a:rect l="0" t="0" r="0" b="0"/>
          <a:pathLst>
            <a:path>
              <a:moveTo>
                <a:pt x="544299" y="513727"/>
              </a:moveTo>
              <a:arcTo wR="1805854" hR="1805854" stAng="13541154" swAng="1499134"/>
            </a:path>
          </a:pathLst>
        </a:custGeom>
        <a:noFill/>
        <a:ln w="9525" cap="flat" cmpd="sng" algn="ctr">
          <a:solidFill>
            <a:schemeClr val="accent3">
              <a:hueOff val="11250264"/>
              <a:satOff val="-16880"/>
              <a:lumOff val="-2745"/>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43CF07-9307-6C48-9A7D-CFB6D27789B3}"/>
              </a:ext>
            </a:extLst>
          </p:cNvPr>
          <p:cNvSpPr>
            <a:spLocks noGrp="1"/>
          </p:cNvSpPr>
          <p:nvPr>
            <p:ph type="hdr" sz="quarter"/>
          </p:nvPr>
        </p:nvSpPr>
        <p:spPr>
          <a:xfrm>
            <a:off x="0" y="0"/>
            <a:ext cx="2971800" cy="459317"/>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3757DB75-BAF4-B743-9A92-74B92A91E0A3}"/>
              </a:ext>
            </a:extLst>
          </p:cNvPr>
          <p:cNvSpPr>
            <a:spLocks noGrp="1"/>
          </p:cNvSpPr>
          <p:nvPr>
            <p:ph type="ftr" sz="quarter" idx="2"/>
          </p:nvPr>
        </p:nvSpPr>
        <p:spPr>
          <a:xfrm>
            <a:off x="0" y="8684685"/>
            <a:ext cx="2971800" cy="45931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B22C6B3-A39F-7849-8137-15C55F281F8E}"/>
              </a:ext>
            </a:extLst>
          </p:cNvPr>
          <p:cNvSpPr>
            <a:spLocks noGrp="1"/>
          </p:cNvSpPr>
          <p:nvPr>
            <p:ph type="sldNum" sz="quarter" idx="3"/>
          </p:nvPr>
        </p:nvSpPr>
        <p:spPr>
          <a:xfrm>
            <a:off x="3885010" y="8684685"/>
            <a:ext cx="2971800" cy="459316"/>
          </a:xfrm>
          <a:prstGeom prst="rect">
            <a:avLst/>
          </a:prstGeom>
        </p:spPr>
        <p:txBody>
          <a:bodyPr vert="horz" lIns="91440" tIns="45720" rIns="91440" bIns="45720" rtlCol="0" anchor="b"/>
          <a:lstStyle>
            <a:lvl1pPr algn="r">
              <a:defRPr sz="1200"/>
            </a:lvl1pPr>
          </a:lstStyle>
          <a:p>
            <a:fld id="{DA11F245-9DFC-A14D-946D-EB14F66A9135}" type="slidenum">
              <a:rPr lang="en-US" smtClean="0"/>
              <a:t>‹#›</a:t>
            </a:fld>
            <a:endParaRPr lang="en-US"/>
          </a:p>
        </p:txBody>
      </p:sp>
    </p:spTree>
    <p:extLst>
      <p:ext uri="{BB962C8B-B14F-4D97-AF65-F5344CB8AC3E}">
        <p14:creationId xmlns:p14="http://schemas.microsoft.com/office/powerpoint/2010/main" val="12879025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ea typeface="ＭＳ Ｐゴシック" charset="0"/>
                <a:cs typeface="ＭＳ Ｐゴシック" charset="0"/>
              </a:defRPr>
            </a:lvl1pPr>
          </a:lstStyle>
          <a:p>
            <a:pPr>
              <a:defRPr/>
            </a:pPr>
            <a:endParaRPr lang="en-US"/>
          </a:p>
        </p:txBody>
      </p:sp>
      <p:sp>
        <p:nvSpPr>
          <p:cNvPr id="11267" name="Rectangle 3"/>
          <p:cNvSpPr>
            <a:spLocks noGrp="1" noChangeArrowheads="1"/>
          </p:cNvSpPr>
          <p:nvPr>
            <p:ph type="dt" idx="1"/>
          </p:nvPr>
        </p:nvSpPr>
        <p:spPr bwMode="auto">
          <a:xfrm>
            <a:off x="388501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ea typeface="ＭＳ Ｐゴシック" charset="0"/>
                <a:cs typeface="ＭＳ Ｐゴシック" charset="0"/>
              </a:defRPr>
            </a:lvl1pPr>
          </a:lstStyle>
          <a:p>
            <a:pPr>
              <a:defRPr/>
            </a:pPr>
            <a:endParaRPr lang="en-US"/>
          </a:p>
        </p:txBody>
      </p:sp>
      <p:sp>
        <p:nvSpPr>
          <p:cNvPr id="1229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26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p:cNvSpPr>
            <a:spLocks noGrp="1" noChangeArrowheads="1"/>
          </p:cNvSpPr>
          <p:nvPr>
            <p:ph type="ftr" sz="quarter" idx="4"/>
          </p:nvPr>
        </p:nvSpPr>
        <p:spPr bwMode="auto">
          <a:xfrm>
            <a:off x="0" y="8684684"/>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0"/>
                <a:cs typeface="ＭＳ Ｐゴシック" charset="0"/>
              </a:defRPr>
            </a:lvl1pPr>
          </a:lstStyle>
          <a:p>
            <a:pPr>
              <a:defRPr/>
            </a:pPr>
            <a:endParaRPr lang="en-US"/>
          </a:p>
        </p:txBody>
      </p:sp>
      <p:sp>
        <p:nvSpPr>
          <p:cNvPr id="11271" name="Rectangle 7"/>
          <p:cNvSpPr>
            <a:spLocks noGrp="1" noChangeArrowheads="1"/>
          </p:cNvSpPr>
          <p:nvPr>
            <p:ph type="sldNum" sz="quarter" idx="5"/>
          </p:nvPr>
        </p:nvSpPr>
        <p:spPr bwMode="auto">
          <a:xfrm>
            <a:off x="3885010" y="8684684"/>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5360570-2B09-DB43-BBE0-DA076DA911F1}" type="slidenum">
              <a:rPr lang="en-US" altLang="en-US"/>
              <a:pPr>
                <a:defRPr/>
              </a:pPr>
              <a:t>‹#›</a:t>
            </a:fld>
            <a:endParaRPr lang="en-US" altLang="en-US"/>
          </a:p>
        </p:txBody>
      </p:sp>
    </p:spTree>
    <p:extLst>
      <p:ext uri="{BB962C8B-B14F-4D97-AF65-F5344CB8AC3E}">
        <p14:creationId xmlns:p14="http://schemas.microsoft.com/office/powerpoint/2010/main" val="2004877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5613"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2813"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0013"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7213"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a:t>
            </a:fld>
            <a:endParaRPr lang="en-US" altLang="en-US"/>
          </a:p>
        </p:txBody>
      </p:sp>
    </p:spTree>
    <p:extLst>
      <p:ext uri="{BB962C8B-B14F-4D97-AF65-F5344CB8AC3E}">
        <p14:creationId xmlns:p14="http://schemas.microsoft.com/office/powerpoint/2010/main" val="2411059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398C1D-B685-43E7-873E-98F369E9A12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69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CA4D0A6-FC82-4D87-AFE7-0F1DCE788C58}" type="slidenum">
              <a:rPr lang="en-GB" smtClean="0"/>
              <a:t>23</a:t>
            </a:fld>
            <a:endParaRPr lang="en-GB"/>
          </a:p>
        </p:txBody>
      </p:sp>
    </p:spTree>
    <p:extLst>
      <p:ext uri="{BB962C8B-B14F-4D97-AF65-F5344CB8AC3E}">
        <p14:creationId xmlns:p14="http://schemas.microsoft.com/office/powerpoint/2010/main" val="35488673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2.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1A9DAC"/>
        </a:solidFill>
        <a:effectLst/>
      </p:bgPr>
    </p:bg>
    <p:spTree>
      <p:nvGrpSpPr>
        <p:cNvPr id="1" name=""/>
        <p:cNvGrpSpPr/>
        <p:nvPr/>
      </p:nvGrpSpPr>
      <p:grpSpPr>
        <a:xfrm>
          <a:off x="0" y="0"/>
          <a:ext cx="0" cy="0"/>
          <a:chOff x="0" y="0"/>
          <a:chExt cx="0" cy="0"/>
        </a:xfrm>
      </p:grpSpPr>
      <p:pic>
        <p:nvPicPr>
          <p:cNvPr id="10" name="Picture 8">
            <a:extLst>
              <a:ext uri="{FF2B5EF4-FFF2-40B4-BE49-F238E27FC236}">
                <a16:creationId xmlns:a16="http://schemas.microsoft.com/office/drawing/2014/main" id="{D8E96D4C-F781-D146-B2F0-26791859FA3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87488" y="0"/>
            <a:ext cx="1787872" cy="895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6FE3B5BC-7C7D-A745-8158-A53C466DA14C}"/>
              </a:ext>
            </a:extLst>
          </p:cNvPr>
          <p:cNvSpPr>
            <a:spLocks noGrp="1"/>
          </p:cNvSpPr>
          <p:nvPr>
            <p:ph type="title"/>
          </p:nvPr>
        </p:nvSpPr>
        <p:spPr>
          <a:xfrm>
            <a:off x="2734435" y="1915482"/>
            <a:ext cx="7586032" cy="2089585"/>
          </a:xfrm>
          <a:prstGeom prst="rect">
            <a:avLst/>
          </a:prstGeom>
        </p:spPr>
        <p:txBody>
          <a:bodyPr lIns="0" tIns="0" rIns="0" bIns="0"/>
          <a:lstStyle>
            <a:lvl1pPr>
              <a:defRPr>
                <a:solidFill>
                  <a:schemeClr val="bg1"/>
                </a:solidFill>
              </a:defRPr>
            </a:lvl1pPr>
          </a:lstStyle>
          <a:p>
            <a:r>
              <a:rPr lang="en-US"/>
              <a:t>Click to edit Master title style</a:t>
            </a:r>
          </a:p>
        </p:txBody>
      </p:sp>
      <p:sp>
        <p:nvSpPr>
          <p:cNvPr id="16" name="Text Placeholder 14">
            <a:extLst>
              <a:ext uri="{FF2B5EF4-FFF2-40B4-BE49-F238E27FC236}">
                <a16:creationId xmlns:a16="http://schemas.microsoft.com/office/drawing/2014/main" id="{69EC6F0B-C9B0-464E-ABF8-505FA2B99A36}"/>
              </a:ext>
            </a:extLst>
          </p:cNvPr>
          <p:cNvSpPr>
            <a:spLocks noGrp="1"/>
          </p:cNvSpPr>
          <p:nvPr>
            <p:ph type="body" sz="quarter" idx="15" hasCustomPrompt="1"/>
          </p:nvPr>
        </p:nvSpPr>
        <p:spPr>
          <a:xfrm>
            <a:off x="781897" y="1916833"/>
            <a:ext cx="1625519" cy="269081"/>
          </a:xfrm>
          <a:prstGeom prst="rect">
            <a:avLst/>
          </a:prstGeom>
        </p:spPr>
        <p:txBody>
          <a:bodyPr lIns="0" tIns="0" rIns="0" bIns="0"/>
          <a:lstStyle>
            <a:lvl1pPr marL="0" indent="0">
              <a:lnSpc>
                <a:spcPct val="100000"/>
              </a:lnSpc>
              <a:spcBef>
                <a:spcPts val="0"/>
              </a:spcBef>
              <a:buFontTx/>
              <a:buNone/>
              <a:defRPr sz="1800" b="0" i="0">
                <a:solidFill>
                  <a:schemeClr val="bg1"/>
                </a:solidFill>
                <a:latin typeface="+mj-lt"/>
                <a:ea typeface="Tahoma" charset="0"/>
                <a:cs typeface="Tahoma" charset="0"/>
              </a:defRPr>
            </a:lvl1pPr>
          </a:lstStyle>
          <a:p>
            <a:pPr lvl="0"/>
            <a:r>
              <a:rPr lang="en-US"/>
              <a:t>Presented by</a:t>
            </a:r>
          </a:p>
        </p:txBody>
      </p:sp>
      <p:sp>
        <p:nvSpPr>
          <p:cNvPr id="17" name="Text Placeholder 14">
            <a:extLst>
              <a:ext uri="{FF2B5EF4-FFF2-40B4-BE49-F238E27FC236}">
                <a16:creationId xmlns:a16="http://schemas.microsoft.com/office/drawing/2014/main" id="{C1E2BFEE-0AD7-C548-92B3-DE639BB40C8B}"/>
              </a:ext>
            </a:extLst>
          </p:cNvPr>
          <p:cNvSpPr>
            <a:spLocks noGrp="1"/>
          </p:cNvSpPr>
          <p:nvPr>
            <p:ph type="body" sz="quarter" idx="16"/>
          </p:nvPr>
        </p:nvSpPr>
        <p:spPr>
          <a:xfrm>
            <a:off x="798007" y="2542095"/>
            <a:ext cx="1625519" cy="664749"/>
          </a:xfrm>
          <a:prstGeom prst="rect">
            <a:avLst/>
          </a:prstGeom>
        </p:spPr>
        <p:txBody>
          <a:bodyPr lIns="0" tIns="0" rIns="0" bIns="0"/>
          <a:lstStyle>
            <a:lvl1pPr marL="0" indent="0">
              <a:lnSpc>
                <a:spcPct val="100000"/>
              </a:lnSpc>
              <a:spcBef>
                <a:spcPts val="0"/>
              </a:spcBef>
              <a:buFontTx/>
              <a:buNone/>
              <a:defRPr sz="2000" b="1" i="0">
                <a:solidFill>
                  <a:schemeClr val="bg1"/>
                </a:solidFill>
                <a:latin typeface="+mj-lt"/>
                <a:ea typeface="Tahoma" charset="0"/>
                <a:cs typeface="Tahoma" charset="0"/>
              </a:defRPr>
            </a:lvl1pPr>
          </a:lstStyle>
          <a:p>
            <a:pPr lvl="0"/>
            <a:r>
              <a:rPr lang="en-US"/>
              <a:t>Click to edit Master text styles</a:t>
            </a:r>
          </a:p>
        </p:txBody>
      </p:sp>
      <p:sp>
        <p:nvSpPr>
          <p:cNvPr id="18" name="Text Placeholder 14">
            <a:extLst>
              <a:ext uri="{FF2B5EF4-FFF2-40B4-BE49-F238E27FC236}">
                <a16:creationId xmlns:a16="http://schemas.microsoft.com/office/drawing/2014/main" id="{FE54718D-4C22-E94B-A4C0-C34A3A4257A2}"/>
              </a:ext>
            </a:extLst>
          </p:cNvPr>
          <p:cNvSpPr>
            <a:spLocks noGrp="1"/>
          </p:cNvSpPr>
          <p:nvPr>
            <p:ph type="body" sz="quarter" idx="17"/>
          </p:nvPr>
        </p:nvSpPr>
        <p:spPr>
          <a:xfrm>
            <a:off x="800728" y="3323831"/>
            <a:ext cx="1625519" cy="609225"/>
          </a:xfrm>
          <a:prstGeom prst="rect">
            <a:avLst/>
          </a:prstGeom>
        </p:spPr>
        <p:txBody>
          <a:bodyPr lIns="0" tIns="0" rIns="0" bIns="0"/>
          <a:lstStyle>
            <a:lvl1pPr marL="0" indent="0">
              <a:lnSpc>
                <a:spcPct val="100000"/>
              </a:lnSpc>
              <a:spcBef>
                <a:spcPts val="0"/>
              </a:spcBef>
              <a:buFontTx/>
              <a:buNone/>
              <a:defRPr sz="2000" b="1" i="0">
                <a:solidFill>
                  <a:schemeClr val="bg1"/>
                </a:solidFill>
                <a:latin typeface="+mj-lt"/>
                <a:ea typeface="Tahoma" charset="0"/>
                <a:cs typeface="Tahoma" charset="0"/>
              </a:defRPr>
            </a:lvl1pPr>
          </a:lstStyle>
          <a:p>
            <a:pPr lvl="0"/>
            <a:r>
              <a:rPr lang="en-US"/>
              <a:t>Click to edit Master text styles</a:t>
            </a:r>
          </a:p>
        </p:txBody>
      </p:sp>
      <p:cxnSp>
        <p:nvCxnSpPr>
          <p:cNvPr id="27" name="Straight Connector 26">
            <a:extLst>
              <a:ext uri="{FF2B5EF4-FFF2-40B4-BE49-F238E27FC236}">
                <a16:creationId xmlns:a16="http://schemas.microsoft.com/office/drawing/2014/main" id="{763A8BFE-74A7-E94B-8A00-4CD70EAFA367}"/>
              </a:ext>
            </a:extLst>
          </p:cNvPr>
          <p:cNvCxnSpPr>
            <a:cxnSpLocks/>
          </p:cNvCxnSpPr>
          <p:nvPr userDrawn="1"/>
        </p:nvCxnSpPr>
        <p:spPr>
          <a:xfrm>
            <a:off x="2559051" y="1916832"/>
            <a:ext cx="0" cy="3802212"/>
          </a:xfrm>
          <a:prstGeom prst="line">
            <a:avLst/>
          </a:prstGeom>
          <a:ln w="6350">
            <a:solidFill>
              <a:schemeClr val="bg1"/>
            </a:solidFill>
          </a:ln>
        </p:spPr>
        <p:style>
          <a:lnRef idx="1">
            <a:schemeClr val="accent2"/>
          </a:lnRef>
          <a:fillRef idx="0">
            <a:schemeClr val="accent2"/>
          </a:fillRef>
          <a:effectRef idx="0">
            <a:schemeClr val="accent2"/>
          </a:effectRef>
          <a:fontRef idx="minor">
            <a:schemeClr val="tx1"/>
          </a:fontRef>
        </p:style>
      </p:cxnSp>
      <p:sp>
        <p:nvSpPr>
          <p:cNvPr id="19" name="Text Placeholder 14">
            <a:extLst>
              <a:ext uri="{FF2B5EF4-FFF2-40B4-BE49-F238E27FC236}">
                <a16:creationId xmlns:a16="http://schemas.microsoft.com/office/drawing/2014/main" id="{55B2378F-7E74-5649-B1F7-5BE87863FDAE}"/>
              </a:ext>
            </a:extLst>
          </p:cNvPr>
          <p:cNvSpPr>
            <a:spLocks noGrp="1"/>
          </p:cNvSpPr>
          <p:nvPr>
            <p:ph type="body" sz="quarter" idx="18" hasCustomPrompt="1"/>
          </p:nvPr>
        </p:nvSpPr>
        <p:spPr>
          <a:xfrm>
            <a:off x="798008" y="5373216"/>
            <a:ext cx="1625519" cy="345828"/>
          </a:xfrm>
          <a:prstGeom prst="rect">
            <a:avLst/>
          </a:prstGeom>
        </p:spPr>
        <p:txBody>
          <a:bodyPr lIns="0" tIns="0" rIns="0" bIns="0"/>
          <a:lstStyle>
            <a:lvl1pPr marL="0" indent="0">
              <a:lnSpc>
                <a:spcPct val="100000"/>
              </a:lnSpc>
              <a:spcBef>
                <a:spcPts val="0"/>
              </a:spcBef>
              <a:buFontTx/>
              <a:buNone/>
              <a:defRPr sz="1800" b="0" i="0">
                <a:solidFill>
                  <a:schemeClr val="bg1"/>
                </a:solidFill>
                <a:latin typeface="+mn-lt"/>
                <a:ea typeface="Tahoma"/>
                <a:cs typeface="Tahoma"/>
              </a:defRPr>
            </a:lvl1pPr>
          </a:lstStyle>
          <a:p>
            <a:pPr lvl="0"/>
            <a:r>
              <a:rPr lang="en-US"/>
              <a:t>Presentation date</a:t>
            </a:r>
          </a:p>
        </p:txBody>
      </p:sp>
    </p:spTree>
    <p:extLst>
      <p:ext uri="{BB962C8B-B14F-4D97-AF65-F5344CB8AC3E}">
        <p14:creationId xmlns:p14="http://schemas.microsoft.com/office/powerpoint/2010/main" val="2037226853"/>
      </p:ext>
    </p:extLst>
  </p:cSld>
  <p:clrMapOvr>
    <a:masterClrMapping/>
  </p:clrMapOvr>
  <p:transition spd="slow">
    <p:fade/>
  </p:transition>
  <p:extLst>
    <p:ext uri="{DCECCB84-F9BA-43D5-87BE-67443E8EF086}">
      <p15:sldGuideLst xmlns:p15="http://schemas.microsoft.com/office/powerpoint/2012/main">
        <p15:guide id="1" orient="horz" pos="1207" userDrawn="1">
          <p15:clr>
            <a:srgbClr val="FBAE40"/>
          </p15:clr>
        </p15:guide>
        <p15:guide id="2" pos="172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ED979-55B4-3C48-802B-10CF449D32FC}"/>
              </a:ext>
            </a:extLst>
          </p:cNvPr>
          <p:cNvSpPr>
            <a:spLocks noGrp="1"/>
          </p:cNvSpPr>
          <p:nvPr>
            <p:ph type="title"/>
          </p:nvPr>
        </p:nvSpPr>
        <p:spPr>
          <a:xfrm>
            <a:off x="1199456" y="692699"/>
            <a:ext cx="10515600" cy="648069"/>
          </a:xfrm>
        </p:spPr>
        <p:txBody>
          <a:bodyPr/>
          <a:lstStyle/>
          <a:p>
            <a:r>
              <a:rPr lang="en-US"/>
              <a:t>Click to edit Master title style</a:t>
            </a:r>
          </a:p>
        </p:txBody>
      </p:sp>
      <p:sp>
        <p:nvSpPr>
          <p:cNvPr id="4" name="Picture Placeholder 12">
            <a:extLst>
              <a:ext uri="{C183D7F6-B498-43B3-948B-1728B52AA6E4}">
                <adec:decorative xmlns:adec="http://schemas.microsoft.com/office/drawing/2017/decorative" val="1"/>
              </a:ext>
            </a:extLst>
          </p:cNvPr>
          <p:cNvSpPr>
            <a:spLocks noGrp="1"/>
          </p:cNvSpPr>
          <p:nvPr>
            <p:ph type="pic" sz="quarter" idx="13"/>
          </p:nvPr>
        </p:nvSpPr>
        <p:spPr>
          <a:xfrm>
            <a:off x="14953" y="1412776"/>
            <a:ext cx="12192000" cy="5951190"/>
          </a:xfrm>
          <a:prstGeom prst="rect">
            <a:avLst/>
          </a:prstGeom>
        </p:spPr>
        <p:txBody>
          <a:bodyPr/>
          <a:lstStyle/>
          <a:p>
            <a:r>
              <a:rPr lang="en-US"/>
              <a:t>Click icon to add picture</a:t>
            </a:r>
          </a:p>
        </p:txBody>
      </p:sp>
    </p:spTree>
    <p:extLst>
      <p:ext uri="{BB962C8B-B14F-4D97-AF65-F5344CB8AC3E}">
        <p14:creationId xmlns:p14="http://schemas.microsoft.com/office/powerpoint/2010/main" val="250680606"/>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AD231-0526-BA4B-A751-485A68D4F146}"/>
              </a:ext>
            </a:extLst>
          </p:cNvPr>
          <p:cNvSpPr>
            <a:spLocks noGrp="1"/>
          </p:cNvSpPr>
          <p:nvPr>
            <p:ph type="title"/>
          </p:nvPr>
        </p:nvSpPr>
        <p:spPr>
          <a:xfrm>
            <a:off x="1200151" y="692699"/>
            <a:ext cx="9938841" cy="768353"/>
          </a:xfrm>
        </p:spPr>
        <p:txBody>
          <a:bodyPr/>
          <a:lstStyle/>
          <a:p>
            <a:r>
              <a:rPr lang="en-US"/>
              <a:t>Click to edit Master title style</a:t>
            </a:r>
          </a:p>
        </p:txBody>
      </p:sp>
      <p:sp>
        <p:nvSpPr>
          <p:cNvPr id="14" name="Picture Placeholder 12">
            <a:extLst>
              <a:ext uri="{C183D7F6-B498-43B3-948B-1728B52AA6E4}">
                <adec:decorative xmlns:adec="http://schemas.microsoft.com/office/drawing/2017/decorative" val="1"/>
              </a:ext>
            </a:extLst>
          </p:cNvPr>
          <p:cNvSpPr>
            <a:spLocks noGrp="1"/>
          </p:cNvSpPr>
          <p:nvPr>
            <p:ph type="pic" sz="quarter" idx="12"/>
          </p:nvPr>
        </p:nvSpPr>
        <p:spPr>
          <a:xfrm>
            <a:off x="1" y="1461052"/>
            <a:ext cx="4032251" cy="5396948"/>
          </a:xfrm>
          <a:prstGeom prst="rect">
            <a:avLst/>
          </a:prstGeom>
        </p:spPr>
        <p:txBody>
          <a:bodyPr/>
          <a:lstStyle/>
          <a:p>
            <a:r>
              <a:rPr lang="en-US"/>
              <a:t>Click icon to add picture</a:t>
            </a:r>
          </a:p>
        </p:txBody>
      </p:sp>
      <p:sp>
        <p:nvSpPr>
          <p:cNvPr id="15" name="Picture Placeholder 12">
            <a:extLst>
              <a:ext uri="{C183D7F6-B498-43B3-948B-1728B52AA6E4}">
                <adec:decorative xmlns:adec="http://schemas.microsoft.com/office/drawing/2017/decorative" val="1"/>
              </a:ext>
            </a:extLst>
          </p:cNvPr>
          <p:cNvSpPr>
            <a:spLocks noGrp="1"/>
          </p:cNvSpPr>
          <p:nvPr>
            <p:ph type="pic" sz="quarter" idx="13"/>
          </p:nvPr>
        </p:nvSpPr>
        <p:spPr>
          <a:xfrm>
            <a:off x="4078817" y="1461053"/>
            <a:ext cx="4027088" cy="2650572"/>
          </a:xfrm>
          <a:prstGeom prst="rect">
            <a:avLst/>
          </a:prstGeom>
        </p:spPr>
        <p:txBody>
          <a:bodyPr/>
          <a:lstStyle/>
          <a:p>
            <a:r>
              <a:rPr lang="en-US"/>
              <a:t>Click icon to add picture</a:t>
            </a:r>
          </a:p>
        </p:txBody>
      </p:sp>
      <p:sp>
        <p:nvSpPr>
          <p:cNvPr id="17" name="Picture Placeholder 12">
            <a:extLst>
              <a:ext uri="{C183D7F6-B498-43B3-948B-1728B52AA6E4}">
                <adec:decorative xmlns:adec="http://schemas.microsoft.com/office/drawing/2017/decorative" val="1"/>
              </a:ext>
            </a:extLst>
          </p:cNvPr>
          <p:cNvSpPr>
            <a:spLocks noGrp="1"/>
          </p:cNvSpPr>
          <p:nvPr>
            <p:ph type="pic" sz="quarter" idx="14"/>
          </p:nvPr>
        </p:nvSpPr>
        <p:spPr>
          <a:xfrm>
            <a:off x="4078817" y="4149728"/>
            <a:ext cx="4027088" cy="2708275"/>
          </a:xfrm>
          <a:prstGeom prst="rect">
            <a:avLst/>
          </a:prstGeom>
        </p:spPr>
        <p:txBody>
          <a:bodyPr/>
          <a:lstStyle/>
          <a:p>
            <a:r>
              <a:rPr lang="en-US"/>
              <a:t>Click icon to add picture</a:t>
            </a:r>
          </a:p>
        </p:txBody>
      </p:sp>
      <p:sp>
        <p:nvSpPr>
          <p:cNvPr id="13" name="Picture Placeholder 12">
            <a:extLst>
              <a:ext uri="{C183D7F6-B498-43B3-948B-1728B52AA6E4}">
                <adec:decorative xmlns:adec="http://schemas.microsoft.com/office/drawing/2017/decorative" val="1"/>
              </a:ext>
            </a:extLst>
          </p:cNvPr>
          <p:cNvSpPr>
            <a:spLocks noGrp="1"/>
          </p:cNvSpPr>
          <p:nvPr>
            <p:ph type="pic" sz="quarter" idx="11"/>
          </p:nvPr>
        </p:nvSpPr>
        <p:spPr>
          <a:xfrm>
            <a:off x="8157635" y="1461052"/>
            <a:ext cx="4034367" cy="5396948"/>
          </a:xfrm>
          <a:prstGeom prst="rect">
            <a:avLst/>
          </a:prstGeom>
        </p:spPr>
        <p:txBody>
          <a:bodyPr/>
          <a:lstStyle/>
          <a:p>
            <a:r>
              <a:rPr lang="en-US"/>
              <a:t>Click icon to add picture</a:t>
            </a:r>
          </a:p>
        </p:txBody>
      </p:sp>
    </p:spTree>
    <p:extLst>
      <p:ext uri="{BB962C8B-B14F-4D97-AF65-F5344CB8AC3E}">
        <p14:creationId xmlns:p14="http://schemas.microsoft.com/office/powerpoint/2010/main" val="1974219801"/>
      </p:ext>
    </p:extLst>
  </p:cSld>
  <p:clrMapOvr>
    <a:masterClrMapping/>
  </p:clrMapOvr>
  <p:transition spd="slow">
    <p:fade/>
  </p:transition>
  <p:extLst>
    <p:ext uri="{DCECCB84-F9BA-43D5-87BE-67443E8EF086}">
      <p15:sldGuideLst xmlns:p15="http://schemas.microsoft.com/office/powerpoint/2012/main">
        <p15:guide id="1" orient="horz" pos="332" userDrawn="1">
          <p15:clr>
            <a:srgbClr val="FBAE40"/>
          </p15:clr>
        </p15:guide>
        <p15:guide id="2" pos="3840" userDrawn="1">
          <p15:clr>
            <a:srgbClr val="FBAE40"/>
          </p15:clr>
        </p15:guide>
        <p15:guide id="4" pos="5111" userDrawn="1">
          <p15:clr>
            <a:srgbClr val="FBAE40"/>
          </p15:clr>
        </p15:guide>
        <p15:guide id="5" orient="horz" pos="2614" userDrawn="1">
          <p15:clr>
            <a:srgbClr val="FBAE40"/>
          </p15:clr>
        </p15:guide>
        <p15:guide id="6" pos="756" userDrawn="1">
          <p15:clr>
            <a:srgbClr val="FBAE40"/>
          </p15:clr>
        </p15:guide>
        <p15:guide id="8" pos="2569" userDrawn="1">
          <p15:clr>
            <a:srgbClr val="FBAE40"/>
          </p15:clr>
        </p15:guide>
        <p15:guide id="9" pos="5139" userDrawn="1">
          <p15:clr>
            <a:srgbClr val="FBAE40"/>
          </p15:clr>
        </p15:guide>
        <p15:guide id="10" orient="horz" pos="259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E2A74-33A9-1E47-9EBD-B4B8BA3C3C75}"/>
              </a:ext>
            </a:extLst>
          </p:cNvPr>
          <p:cNvSpPr>
            <a:spLocks noGrp="1"/>
          </p:cNvSpPr>
          <p:nvPr>
            <p:ph type="title"/>
          </p:nvPr>
        </p:nvSpPr>
        <p:spPr>
          <a:xfrm>
            <a:off x="610753" y="692700"/>
            <a:ext cx="10515600" cy="733428"/>
          </a:xfrm>
        </p:spPr>
        <p:txBody>
          <a:bodyPr/>
          <a:lstStyle/>
          <a:p>
            <a:r>
              <a:rPr lang="en-US"/>
              <a:t>Click to edit Master title style</a:t>
            </a:r>
          </a:p>
        </p:txBody>
      </p:sp>
      <p:sp>
        <p:nvSpPr>
          <p:cNvPr id="8" name="Text Placeholder 5"/>
          <p:cNvSpPr>
            <a:spLocks noGrp="1"/>
          </p:cNvSpPr>
          <p:nvPr>
            <p:ph type="body" sz="quarter" idx="15" hasCustomPrompt="1"/>
          </p:nvPr>
        </p:nvSpPr>
        <p:spPr>
          <a:xfrm>
            <a:off x="610755" y="1461052"/>
            <a:ext cx="3396094" cy="4536504"/>
          </a:xfrm>
          <a:prstGeom prst="rect">
            <a:avLst/>
          </a:prstGeom>
        </p:spPr>
        <p:txBody>
          <a:bodyPr lIns="0" tIns="0" rIns="0" bIns="0" numCol="1" spcCol="216000"/>
          <a:lstStyle>
            <a:lvl1pPr marL="285750" marR="0" indent="-285750" algn="l" defTabSz="606425" rtl="0" eaLnBrk="1" fontAlgn="base" latinLnBrk="0" hangingPunct="1">
              <a:lnSpc>
                <a:spcPts val="2000"/>
              </a:lnSpc>
              <a:spcBef>
                <a:spcPts val="0"/>
              </a:spcBef>
              <a:spcAft>
                <a:spcPct val="0"/>
              </a:spcAft>
              <a:buClr>
                <a:srgbClr val="1A9DAC"/>
              </a:buClr>
              <a:buSzTx/>
              <a:buFont typeface="Arial" panose="020B0604020202020204" pitchFamily="34" charset="0"/>
              <a:buChar char="•"/>
              <a:tabLst/>
              <a:defRPr sz="2000" b="0" i="0" baseline="0">
                <a:solidFill>
                  <a:schemeClr val="tx1"/>
                </a:solidFill>
                <a:latin typeface="+mn-lt"/>
                <a:ea typeface="Tahoma" panose="020B0604030504040204" pitchFamily="34" charset="0"/>
                <a:cs typeface="Tahoma" panose="020B0604030504040204" pitchFamily="34" charset="0"/>
              </a:defRPr>
            </a:lvl1pPr>
            <a:lvl2pPr marL="541338" indent="-274638">
              <a:buClr>
                <a:srgbClr val="1A9DAC"/>
              </a:buClr>
              <a:buFont typeface="Courier New" panose="02070309020205020404" pitchFamily="49" charset="0"/>
              <a:buChar char="o"/>
              <a:defRPr sz="2000">
                <a:latin typeface="+mn-lt"/>
                <a:ea typeface="Tahoma" panose="020B0604030504040204" pitchFamily="34" charset="0"/>
                <a:cs typeface="Tahoma" panose="020B0604030504040204" pitchFamily="34" charset="0"/>
              </a:defRPr>
            </a:lvl2pPr>
            <a:lvl3pPr marL="808038" indent="-1778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1163638" indent="-301625">
              <a:defRPr sz="1600">
                <a:latin typeface="+mn-lt"/>
                <a:ea typeface="Tahoma" panose="020B0604030504040204" pitchFamily="34" charset="0"/>
                <a:cs typeface="Tahoma" panose="020B0604030504040204" pitchFamily="34" charset="0"/>
              </a:defRPr>
            </a:lvl4pPr>
          </a:lstStyle>
          <a:p>
            <a:pPr lvl="0"/>
            <a:r>
              <a:rPr lang="en-GB"/>
              <a:t>Click to add text</a:t>
            </a:r>
          </a:p>
          <a:p>
            <a:pPr lvl="1"/>
            <a:r>
              <a:rPr lang="en-GB"/>
              <a:t>Second Bullet Point</a:t>
            </a:r>
          </a:p>
          <a:p>
            <a:pPr lvl="2"/>
            <a:r>
              <a:rPr lang="en-GB"/>
              <a:t>Third Bullet Point</a:t>
            </a:r>
          </a:p>
          <a:p>
            <a:pPr lvl="3"/>
            <a:endParaRPr lang="en-GB"/>
          </a:p>
        </p:txBody>
      </p:sp>
      <p:sp>
        <p:nvSpPr>
          <p:cNvPr id="5" name="Picture Placeholder 12">
            <a:extLst>
              <a:ext uri="{C183D7F6-B498-43B3-948B-1728B52AA6E4}">
                <adec:decorative xmlns:adec="http://schemas.microsoft.com/office/drawing/2017/decorative" val="1"/>
              </a:ext>
            </a:extLst>
          </p:cNvPr>
          <p:cNvSpPr>
            <a:spLocks noGrp="1"/>
          </p:cNvSpPr>
          <p:nvPr>
            <p:ph type="pic" sz="quarter" idx="11"/>
          </p:nvPr>
        </p:nvSpPr>
        <p:spPr>
          <a:xfrm>
            <a:off x="4055533" y="1461052"/>
            <a:ext cx="4057651" cy="5396948"/>
          </a:xfrm>
          <a:prstGeom prst="rect">
            <a:avLst/>
          </a:prstGeom>
        </p:spPr>
        <p:txBody>
          <a:bodyPr/>
          <a:lstStyle/>
          <a:p>
            <a:r>
              <a:rPr lang="en-US"/>
              <a:t>Click icon to add picture</a:t>
            </a:r>
          </a:p>
        </p:txBody>
      </p:sp>
      <p:sp>
        <p:nvSpPr>
          <p:cNvPr id="6" name="Picture Placeholder 12">
            <a:extLst>
              <a:ext uri="{C183D7F6-B498-43B3-948B-1728B52AA6E4}">
                <adec:decorative xmlns:adec="http://schemas.microsoft.com/office/drawing/2017/decorative" val="1"/>
              </a:ext>
            </a:extLst>
          </p:cNvPr>
          <p:cNvSpPr>
            <a:spLocks noGrp="1"/>
          </p:cNvSpPr>
          <p:nvPr>
            <p:ph type="pic" sz="quarter" idx="13"/>
          </p:nvPr>
        </p:nvSpPr>
        <p:spPr>
          <a:xfrm>
            <a:off x="8161867" y="1461053"/>
            <a:ext cx="4030132" cy="2650572"/>
          </a:xfrm>
          <a:prstGeom prst="rect">
            <a:avLst/>
          </a:prstGeom>
        </p:spPr>
        <p:txBody>
          <a:bodyPr/>
          <a:lstStyle/>
          <a:p>
            <a:r>
              <a:rPr lang="en-US"/>
              <a:t>Click icon to add picture</a:t>
            </a:r>
          </a:p>
        </p:txBody>
      </p:sp>
      <p:sp>
        <p:nvSpPr>
          <p:cNvPr id="7" name="Picture Placeholder 12">
            <a:extLst>
              <a:ext uri="{C183D7F6-B498-43B3-948B-1728B52AA6E4}">
                <adec:decorative xmlns:adec="http://schemas.microsoft.com/office/drawing/2017/decorative" val="1"/>
              </a:ext>
            </a:extLst>
          </p:cNvPr>
          <p:cNvSpPr>
            <a:spLocks noGrp="1"/>
          </p:cNvSpPr>
          <p:nvPr>
            <p:ph type="pic" sz="quarter" idx="14"/>
          </p:nvPr>
        </p:nvSpPr>
        <p:spPr>
          <a:xfrm>
            <a:off x="8161868" y="4146550"/>
            <a:ext cx="4030133" cy="2711450"/>
          </a:xfrm>
          <a:prstGeom prst="rect">
            <a:avLst/>
          </a:prstGeom>
        </p:spPr>
        <p:txBody>
          <a:bodyPr/>
          <a:lstStyle/>
          <a:p>
            <a:r>
              <a:rPr lang="en-US"/>
              <a:t>Click icon to add picture</a:t>
            </a:r>
          </a:p>
        </p:txBody>
      </p:sp>
    </p:spTree>
    <p:extLst>
      <p:ext uri="{BB962C8B-B14F-4D97-AF65-F5344CB8AC3E}">
        <p14:creationId xmlns:p14="http://schemas.microsoft.com/office/powerpoint/2010/main" val="276145381"/>
      </p:ext>
    </p:extLst>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5141" userDrawn="1">
          <p15:clr>
            <a:srgbClr val="FBAE40"/>
          </p15:clr>
        </p15:guide>
        <p15:guide id="4" pos="5111" userDrawn="1">
          <p15:clr>
            <a:srgbClr val="FBAE40"/>
          </p15:clr>
        </p15:guide>
        <p15:guide id="6" orient="horz" pos="2590" userDrawn="1">
          <p15:clr>
            <a:srgbClr val="FBAE40"/>
          </p15:clr>
        </p15:guide>
        <p15:guide id="7" orient="horz" pos="261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F419B-FC38-4656-9F77-C3E7F5DE4FC2}"/>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FA3280AE-A27A-4C21-8018-4CDF514359A5}"/>
              </a:ext>
            </a:extLst>
          </p:cNvPr>
          <p:cNvSpPr>
            <a:spLocks noGrp="1"/>
          </p:cNvSpPr>
          <p:nvPr>
            <p:ph type="body" sz="quarter" idx="10"/>
          </p:nvPr>
        </p:nvSpPr>
        <p:spPr>
          <a:xfrm>
            <a:off x="1416050" y="1700213"/>
            <a:ext cx="9217025" cy="3960812"/>
          </a:xfrm>
          <a:prstGeom prst="rect">
            <a:avLst/>
          </a:prstGeom>
        </p:spPr>
        <p:txBody>
          <a:bodyPr/>
          <a:lstStyle>
            <a:lvl1pPr marL="0" indent="0">
              <a:buNone/>
              <a:defRPr sz="2000">
                <a:solidFill>
                  <a:srgbClr val="1A9DAC"/>
                </a:solidFill>
              </a:defRPr>
            </a:lvl1pPr>
            <a:lvl2pPr marL="609600" indent="0">
              <a:buNone/>
              <a:defRPr sz="2000">
                <a:solidFill>
                  <a:srgbClr val="1A9DAC"/>
                </a:solidFill>
              </a:defRPr>
            </a:lvl2pPr>
            <a:lvl3pPr marL="1219200" indent="0">
              <a:buNone/>
              <a:defRPr sz="2000">
                <a:solidFill>
                  <a:srgbClr val="1A9DAC"/>
                </a:solidFill>
              </a:defRPr>
            </a:lvl3pPr>
            <a:lvl4pPr marL="1828800" indent="0">
              <a:buNone/>
              <a:defRPr sz="2000">
                <a:solidFill>
                  <a:srgbClr val="1A9DAC"/>
                </a:solidFill>
              </a:defRPr>
            </a:lvl4pPr>
            <a:lvl5pPr marL="2438400" indent="0">
              <a:buNone/>
              <a:defRPr sz="2000">
                <a:solidFill>
                  <a:srgbClr val="1A9DA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A5660BAE-66FC-42F6-BD3C-5B58157AAAB0}"/>
              </a:ext>
            </a:extLst>
          </p:cNvPr>
          <p:cNvSpPr>
            <a:spLocks noGrp="1"/>
          </p:cNvSpPr>
          <p:nvPr>
            <p:ph type="body" sz="quarter" idx="11"/>
          </p:nvPr>
        </p:nvSpPr>
        <p:spPr>
          <a:xfrm>
            <a:off x="1416050" y="5661025"/>
            <a:ext cx="9217025" cy="1081088"/>
          </a:xfrm>
          <a:prstGeom prst="rect">
            <a:avLst/>
          </a:prstGeom>
        </p:spPr>
        <p:txBody>
          <a:bodyPr/>
          <a:lstStyle>
            <a:lvl1pPr marL="0" indent="0" algn="r">
              <a:buNone/>
              <a:defRPr sz="1800">
                <a:solidFill>
                  <a:schemeClr val="tx1"/>
                </a:solidFill>
              </a:defRPr>
            </a:lvl1pPr>
            <a:lvl2pPr marL="609600" indent="0" algn="r">
              <a:buNone/>
              <a:defRPr sz="1800">
                <a:solidFill>
                  <a:schemeClr val="tx1"/>
                </a:solidFill>
              </a:defRPr>
            </a:lvl2pPr>
            <a:lvl3pPr marL="1219200" indent="0" algn="r">
              <a:buNone/>
              <a:defRPr sz="1800">
                <a:solidFill>
                  <a:schemeClr val="tx1"/>
                </a:solidFill>
              </a:defRPr>
            </a:lvl3pPr>
            <a:lvl4pPr marL="1828800" indent="0" algn="r">
              <a:buNone/>
              <a:defRPr sz="1800">
                <a:solidFill>
                  <a:schemeClr val="tx1"/>
                </a:solidFill>
              </a:defRPr>
            </a:lvl4pPr>
            <a:lvl5pPr marL="2438400" indent="0" algn="r">
              <a:buNone/>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27041634"/>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83A07-22BD-4911-A932-8F2D6698F1F7}"/>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B8842487-5D92-4193-8C12-E3811303EAF5}"/>
              </a:ext>
            </a:extLst>
          </p:cNvPr>
          <p:cNvSpPr>
            <a:spLocks noGrp="1"/>
          </p:cNvSpPr>
          <p:nvPr>
            <p:ph type="body" sz="quarter" idx="10" hasCustomPrompt="1"/>
          </p:nvPr>
        </p:nvSpPr>
        <p:spPr>
          <a:xfrm>
            <a:off x="623392" y="2348880"/>
            <a:ext cx="4176464" cy="2995612"/>
          </a:xfrm>
          <a:prstGeom prst="rect">
            <a:avLst/>
          </a:prstGeom>
        </p:spPr>
        <p:txBody>
          <a:bodyPr/>
          <a:lstStyle>
            <a:lvl1pPr marL="0" indent="0">
              <a:buNone/>
              <a:defRPr sz="13000">
                <a:solidFill>
                  <a:srgbClr val="1A9DAC"/>
                </a:solidFill>
              </a:defRPr>
            </a:lvl1pPr>
          </a:lstStyle>
          <a:p>
            <a:pPr lvl="0"/>
            <a:r>
              <a:rPr lang="en-GB"/>
              <a:t>100%</a:t>
            </a:r>
          </a:p>
        </p:txBody>
      </p:sp>
      <p:sp>
        <p:nvSpPr>
          <p:cNvPr id="6" name="Text Placeholder 5">
            <a:extLst>
              <a:ext uri="{FF2B5EF4-FFF2-40B4-BE49-F238E27FC236}">
                <a16:creationId xmlns:a16="http://schemas.microsoft.com/office/drawing/2014/main" id="{0CF246C3-55F5-41A0-A73E-5368C3F43B53}"/>
              </a:ext>
            </a:extLst>
          </p:cNvPr>
          <p:cNvSpPr>
            <a:spLocks noGrp="1"/>
          </p:cNvSpPr>
          <p:nvPr>
            <p:ph type="body" sz="quarter" idx="11"/>
          </p:nvPr>
        </p:nvSpPr>
        <p:spPr>
          <a:xfrm>
            <a:off x="4943872" y="2348880"/>
            <a:ext cx="6481366" cy="2995612"/>
          </a:xfrm>
          <a:prstGeom prst="rect">
            <a:avLst/>
          </a:prstGeom>
        </p:spPr>
        <p:txBody>
          <a:bodyPr/>
          <a:lstStyle>
            <a:lvl1pPr marL="0" indent="0">
              <a:buNone/>
              <a:defRPr sz="2000">
                <a:solidFill>
                  <a:srgbClr val="199DAC"/>
                </a:solidFill>
              </a:defRPr>
            </a:lvl1pPr>
            <a:lvl2pPr marL="609600" indent="0">
              <a:buNone/>
              <a:defRPr sz="2000">
                <a:solidFill>
                  <a:srgbClr val="199DAC"/>
                </a:solidFill>
              </a:defRPr>
            </a:lvl2pPr>
            <a:lvl3pPr marL="1219200" indent="0">
              <a:buNone/>
              <a:defRPr sz="2000">
                <a:solidFill>
                  <a:srgbClr val="199DAC"/>
                </a:solidFill>
              </a:defRPr>
            </a:lvl3pPr>
            <a:lvl4pPr marL="1828800" indent="0">
              <a:buNone/>
              <a:defRPr sz="2000">
                <a:solidFill>
                  <a:srgbClr val="199DAC"/>
                </a:solidFill>
              </a:defRPr>
            </a:lvl4pPr>
            <a:lvl5pPr marL="2438400" indent="0">
              <a:buNone/>
              <a:defRPr sz="2000">
                <a:solidFill>
                  <a:srgbClr val="199DA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a:extLst>
              <a:ext uri="{FF2B5EF4-FFF2-40B4-BE49-F238E27FC236}">
                <a16:creationId xmlns:a16="http://schemas.microsoft.com/office/drawing/2014/main" id="{62E5FF59-326E-4B4E-9D7D-CFDB81AC6C9E}"/>
              </a:ext>
            </a:extLst>
          </p:cNvPr>
          <p:cNvSpPr>
            <a:spLocks noGrp="1"/>
          </p:cNvSpPr>
          <p:nvPr>
            <p:ph type="body" sz="quarter" idx="12"/>
          </p:nvPr>
        </p:nvSpPr>
        <p:spPr>
          <a:xfrm>
            <a:off x="1558925" y="5344492"/>
            <a:ext cx="9650413" cy="1108696"/>
          </a:xfrm>
          <a:prstGeom prst="rect">
            <a:avLst/>
          </a:prstGeom>
        </p:spPr>
        <p:txBody>
          <a:bodyPr/>
          <a:lstStyle>
            <a:lvl1pPr marL="0" indent="0" algn="r">
              <a:buFont typeface="Arial" panose="020B0604020202020204" pitchFamily="34" charset="0"/>
              <a:buNone/>
              <a:defRPr sz="1800"/>
            </a:lvl1pPr>
            <a:lvl2pPr marL="609600" indent="0" algn="r">
              <a:buNone/>
              <a:defRPr sz="1800"/>
            </a:lvl2pPr>
            <a:lvl3pPr marL="1219200" indent="0" algn="r">
              <a:buNone/>
              <a:defRPr sz="1800"/>
            </a:lvl3pPr>
            <a:lvl4pPr marL="1828800" indent="0" algn="r">
              <a:buNone/>
              <a:defRPr sz="1800"/>
            </a:lvl4pPr>
            <a:lvl5pPr marL="2438400" indent="0" algn="r">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19526146"/>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47B11EB-A784-95BB-6868-4DA642642D7B}"/>
              </a:ext>
            </a:extLst>
          </p:cNvPr>
          <p:cNvSpPr>
            <a:spLocks noGrp="1"/>
          </p:cNvSpPr>
          <p:nvPr>
            <p:ph type="dt" sz="half" idx="10"/>
          </p:nvPr>
        </p:nvSpPr>
        <p:spPr/>
        <p:txBody>
          <a:bodyPr/>
          <a:lstStyle/>
          <a:p>
            <a:fld id="{7F418571-66C8-435B-9B09-98D1F3D24303}" type="datetimeFigureOut">
              <a:rPr lang="en-GB" smtClean="0"/>
              <a:t>21/07/2025</a:t>
            </a:fld>
            <a:endParaRPr lang="en-GB"/>
          </a:p>
        </p:txBody>
      </p:sp>
      <p:sp>
        <p:nvSpPr>
          <p:cNvPr id="4" name="Footer Placeholder 3">
            <a:extLst>
              <a:ext uri="{FF2B5EF4-FFF2-40B4-BE49-F238E27FC236}">
                <a16:creationId xmlns:a16="http://schemas.microsoft.com/office/drawing/2014/main" id="{427B545B-31F8-FB22-1D6D-6A304063B9B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D54ACE0-7B30-9ABA-E8E8-5394D64FD7C7}"/>
              </a:ext>
            </a:extLst>
          </p:cNvPr>
          <p:cNvSpPr>
            <a:spLocks noGrp="1"/>
          </p:cNvSpPr>
          <p:nvPr>
            <p:ph type="sldNum" sz="quarter" idx="12"/>
          </p:nvPr>
        </p:nvSpPr>
        <p:spPr/>
        <p:txBody>
          <a:bodyPr/>
          <a:lstStyle/>
          <a:p>
            <a:fld id="{D8B6ADC9-A495-4CEF-A763-6F558774DB88}" type="slidenum">
              <a:rPr lang="en-GB" smtClean="0"/>
              <a:t>‹#›</a:t>
            </a:fld>
            <a:endParaRPr lang="en-GB"/>
          </a:p>
        </p:txBody>
      </p:sp>
      <p:sp>
        <p:nvSpPr>
          <p:cNvPr id="8" name="Text Placeholder 8">
            <a:extLst>
              <a:ext uri="{FF2B5EF4-FFF2-40B4-BE49-F238E27FC236}">
                <a16:creationId xmlns:a16="http://schemas.microsoft.com/office/drawing/2014/main" id="{B43D6E9D-BBF5-AFA9-DE40-3BADA33A9E94}"/>
              </a:ext>
            </a:extLst>
          </p:cNvPr>
          <p:cNvSpPr>
            <a:spLocks noGrp="1"/>
          </p:cNvSpPr>
          <p:nvPr>
            <p:ph type="body" sz="quarter" idx="13"/>
          </p:nvPr>
        </p:nvSpPr>
        <p:spPr>
          <a:xfrm>
            <a:off x="71013" y="1968720"/>
            <a:ext cx="2165193" cy="4305331"/>
          </a:xfrm>
        </p:spPr>
        <p:txBody>
          <a:bodyPr>
            <a:normAutofit/>
          </a:bodyPr>
          <a:lstStyle>
            <a:lvl1pPr marL="0" indent="0">
              <a:buNone/>
              <a:defRPr sz="1200">
                <a:latin typeface="Bahnschrift SemiLight" panose="020B0502040204020203" pitchFamily="34" charset="0"/>
              </a:defRPr>
            </a:lvl1pPr>
            <a:lvl2pPr marL="457200" indent="0">
              <a:buNone/>
              <a:defRPr sz="1100">
                <a:latin typeface="Bahnschrift SemiLight" panose="020B0502040204020203" pitchFamily="34" charset="0"/>
              </a:defRPr>
            </a:lvl2pPr>
            <a:lvl3pPr marL="914400" indent="0">
              <a:buNone/>
              <a:defRPr sz="1050">
                <a:latin typeface="Bahnschrift SemiLight" panose="020B0502040204020203" pitchFamily="34" charset="0"/>
              </a:defRPr>
            </a:lvl3pPr>
            <a:lvl4pPr marL="1371600" indent="0">
              <a:buNone/>
              <a:defRPr sz="1000">
                <a:latin typeface="Bahnschrift SemiLight" panose="020B0502040204020203" pitchFamily="34" charset="0"/>
              </a:defRPr>
            </a:lvl4pPr>
            <a:lvl5pPr marL="1828800" indent="0">
              <a:buNone/>
              <a:defRPr sz="1000">
                <a:latin typeface="Bahnschrift SemiLigh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Picture Placeholder 13">
            <a:extLst>
              <a:ext uri="{FF2B5EF4-FFF2-40B4-BE49-F238E27FC236}">
                <a16:creationId xmlns:a16="http://schemas.microsoft.com/office/drawing/2014/main" id="{17B8D083-7F2B-F3D2-8671-779E77C9A9B3}"/>
              </a:ext>
            </a:extLst>
          </p:cNvPr>
          <p:cNvSpPr>
            <a:spLocks noGrp="1"/>
          </p:cNvSpPr>
          <p:nvPr>
            <p:ph type="pic" sz="quarter" idx="14"/>
          </p:nvPr>
        </p:nvSpPr>
        <p:spPr>
          <a:xfrm>
            <a:off x="2472000" y="0"/>
            <a:ext cx="9720000" cy="6858000"/>
          </a:xfrm>
        </p:spPr>
        <p:txBody>
          <a:bodyPr/>
          <a:lstStyle/>
          <a:p>
            <a:endParaRPr lang="en-GB"/>
          </a:p>
        </p:txBody>
      </p:sp>
      <p:sp>
        <p:nvSpPr>
          <p:cNvPr id="2" name="Title 17">
            <a:extLst>
              <a:ext uri="{FF2B5EF4-FFF2-40B4-BE49-F238E27FC236}">
                <a16:creationId xmlns:a16="http://schemas.microsoft.com/office/drawing/2014/main" id="{5E04F38F-CEBB-1E1E-C15F-C44E83A8723C}"/>
              </a:ext>
            </a:extLst>
          </p:cNvPr>
          <p:cNvSpPr>
            <a:spLocks noGrp="1"/>
          </p:cNvSpPr>
          <p:nvPr>
            <p:ph type="title"/>
          </p:nvPr>
        </p:nvSpPr>
        <p:spPr>
          <a:xfrm>
            <a:off x="71013" y="560858"/>
            <a:ext cx="2165193" cy="1325563"/>
          </a:xfrm>
        </p:spPr>
        <p:txBody>
          <a:bodyPr anchor="b">
            <a:noAutofit/>
          </a:bodyPr>
          <a:lstStyle>
            <a:lvl1pPr>
              <a:defRPr sz="2000">
                <a:latin typeface="Bahnschrift SemiBold" panose="020B0502040204020203" pitchFamily="34" charset="0"/>
              </a:defRPr>
            </a:lvl1pPr>
          </a:lstStyle>
          <a:p>
            <a:r>
              <a:rPr lang="en-US"/>
              <a:t>Click to edit Master title style</a:t>
            </a:r>
            <a:endParaRPr lang="en-GB"/>
          </a:p>
        </p:txBody>
      </p:sp>
    </p:spTree>
    <p:extLst>
      <p:ext uri="{BB962C8B-B14F-4D97-AF65-F5344CB8AC3E}">
        <p14:creationId xmlns:p14="http://schemas.microsoft.com/office/powerpoint/2010/main" val="3351501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9223E3C-BC13-1A36-B46D-357784E2972C}"/>
              </a:ext>
            </a:extLst>
          </p:cNvPr>
          <p:cNvSpPr>
            <a:spLocks noGrp="1"/>
          </p:cNvSpPr>
          <p:nvPr>
            <p:ph type="title"/>
          </p:nvPr>
        </p:nvSpPr>
        <p:spPr>
          <a:xfrm>
            <a:off x="838200" y="1569111"/>
            <a:ext cx="10515600" cy="638574"/>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8" name="Text Placeholder 2">
            <a:extLst>
              <a:ext uri="{FF2B5EF4-FFF2-40B4-BE49-F238E27FC236}">
                <a16:creationId xmlns:a16="http://schemas.microsoft.com/office/drawing/2014/main" id="{C2B18644-DFD3-1EEC-49E9-03024EFDFA31}"/>
              </a:ext>
            </a:extLst>
          </p:cNvPr>
          <p:cNvSpPr>
            <a:spLocks noGrp="1"/>
          </p:cNvSpPr>
          <p:nvPr>
            <p:ph idx="1"/>
          </p:nvPr>
        </p:nvSpPr>
        <p:spPr>
          <a:xfrm>
            <a:off x="838200" y="2207685"/>
            <a:ext cx="10515600" cy="354630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pic>
        <p:nvPicPr>
          <p:cNvPr id="2" name="Picture 1">
            <a:extLst>
              <a:ext uri="{FF2B5EF4-FFF2-40B4-BE49-F238E27FC236}">
                <a16:creationId xmlns:a16="http://schemas.microsoft.com/office/drawing/2014/main" id="{E645AD21-46AF-594F-118D-A4565A3D0A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68092" y="570499"/>
            <a:ext cx="1085215" cy="530225"/>
          </a:xfrm>
          <a:prstGeom prst="rect">
            <a:avLst/>
          </a:prstGeom>
          <a:noFill/>
        </p:spPr>
      </p:pic>
    </p:spTree>
    <p:extLst>
      <p:ext uri="{BB962C8B-B14F-4D97-AF65-F5344CB8AC3E}">
        <p14:creationId xmlns:p14="http://schemas.microsoft.com/office/powerpoint/2010/main" val="5090209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3935-EF6D-8AFF-1801-34F41DC2E97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73EF36E-82D6-3543-0A5B-09418B1208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2B8026-48C6-3200-161B-5B7980FC697B}"/>
              </a:ext>
            </a:extLst>
          </p:cNvPr>
          <p:cNvSpPr>
            <a:spLocks noGrp="1"/>
          </p:cNvSpPr>
          <p:nvPr>
            <p:ph type="dt" sz="half" idx="10"/>
          </p:nvPr>
        </p:nvSpPr>
        <p:spPr/>
        <p:txBody>
          <a:bodyPr/>
          <a:lstStyle/>
          <a:p>
            <a:fld id="{63316FC3-17C5-4D2E-9A49-F6F495099C1B}" type="datetimeFigureOut">
              <a:rPr lang="en-GB" smtClean="0"/>
              <a:t>21/07/2025</a:t>
            </a:fld>
            <a:endParaRPr lang="en-GB"/>
          </a:p>
        </p:txBody>
      </p:sp>
      <p:sp>
        <p:nvSpPr>
          <p:cNvPr id="5" name="Footer Placeholder 4">
            <a:extLst>
              <a:ext uri="{FF2B5EF4-FFF2-40B4-BE49-F238E27FC236}">
                <a16:creationId xmlns:a16="http://schemas.microsoft.com/office/drawing/2014/main" id="{F3CCCFA3-44D1-DA3F-9FCA-B995448A47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D96A9A-C90C-6D7E-C9C9-5FC692B85AB7}"/>
              </a:ext>
            </a:extLst>
          </p:cNvPr>
          <p:cNvSpPr>
            <a:spLocks noGrp="1"/>
          </p:cNvSpPr>
          <p:nvPr>
            <p:ph type="sldNum" sz="quarter" idx="12"/>
          </p:nvPr>
        </p:nvSpPr>
        <p:spPr/>
        <p:txBody>
          <a:bodyPr/>
          <a:lstStyle/>
          <a:p>
            <a:fld id="{980D2D19-E129-4C3A-BA33-311882235C09}" type="slidenum">
              <a:rPr lang="en-GB" smtClean="0"/>
              <a:t>‹#›</a:t>
            </a:fld>
            <a:endParaRPr lang="en-GB"/>
          </a:p>
        </p:txBody>
      </p:sp>
    </p:spTree>
    <p:extLst>
      <p:ext uri="{BB962C8B-B14F-4D97-AF65-F5344CB8AC3E}">
        <p14:creationId xmlns:p14="http://schemas.microsoft.com/office/powerpoint/2010/main" val="31276533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254C0-A431-2FA7-C511-2EF38E1ECDD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FE2EE5-FCA6-1D6F-5F8A-030ACFCC645B}"/>
              </a:ext>
            </a:extLst>
          </p:cNvPr>
          <p:cNvSpPr>
            <a:spLocks noGrp="1"/>
          </p:cNvSpPr>
          <p:nvPr>
            <p:ph type="dt" sz="half" idx="10"/>
          </p:nvPr>
        </p:nvSpPr>
        <p:spPr/>
        <p:txBody>
          <a:bodyPr/>
          <a:lstStyle/>
          <a:p>
            <a:fld id="{63316FC3-17C5-4D2E-9A49-F6F495099C1B}" type="datetimeFigureOut">
              <a:rPr lang="en-GB" smtClean="0"/>
              <a:t>21/07/2025</a:t>
            </a:fld>
            <a:endParaRPr lang="en-GB"/>
          </a:p>
        </p:txBody>
      </p:sp>
      <p:sp>
        <p:nvSpPr>
          <p:cNvPr id="4" name="Footer Placeholder 3">
            <a:extLst>
              <a:ext uri="{FF2B5EF4-FFF2-40B4-BE49-F238E27FC236}">
                <a16:creationId xmlns:a16="http://schemas.microsoft.com/office/drawing/2014/main" id="{0B4EC552-D1B7-F248-ADE9-B507DEBA0C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C60F5FD-8676-94D2-3047-CC8A4A570C28}"/>
              </a:ext>
            </a:extLst>
          </p:cNvPr>
          <p:cNvSpPr>
            <a:spLocks noGrp="1"/>
          </p:cNvSpPr>
          <p:nvPr>
            <p:ph type="sldNum" sz="quarter" idx="12"/>
          </p:nvPr>
        </p:nvSpPr>
        <p:spPr/>
        <p:txBody>
          <a:bodyPr/>
          <a:lstStyle/>
          <a:p>
            <a:fld id="{980D2D19-E129-4C3A-BA33-311882235C09}" type="slidenum">
              <a:rPr lang="en-GB" smtClean="0"/>
              <a:t>‹#›</a:t>
            </a:fld>
            <a:endParaRPr lang="en-GB"/>
          </a:p>
        </p:txBody>
      </p:sp>
    </p:spTree>
    <p:extLst>
      <p:ext uri="{BB962C8B-B14F-4D97-AF65-F5344CB8AC3E}">
        <p14:creationId xmlns:p14="http://schemas.microsoft.com/office/powerpoint/2010/main" val="3152208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PJA Dark Slid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52CD25-8DEA-4EDC-9D3A-62B347181441}"/>
              </a:ext>
            </a:extLst>
          </p:cNvPr>
          <p:cNvSpPr/>
          <p:nvPr userDrawn="1"/>
        </p:nvSpPr>
        <p:spPr>
          <a:xfrm>
            <a:off x="0" y="0"/>
            <a:ext cx="12192000" cy="6858000"/>
          </a:xfrm>
          <a:prstGeom prst="rect">
            <a:avLst/>
          </a:prstGeom>
          <a:solidFill>
            <a:srgbClr val="49525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endParaRPr>
          </a:p>
        </p:txBody>
      </p:sp>
      <p:sp>
        <p:nvSpPr>
          <p:cNvPr id="2" name="Title 1">
            <a:extLst>
              <a:ext uri="{FF2B5EF4-FFF2-40B4-BE49-F238E27FC236}">
                <a16:creationId xmlns:a16="http://schemas.microsoft.com/office/drawing/2014/main" id="{C0C99BBB-1A7E-4FDD-8D0C-BB3AA73E4ACF}"/>
              </a:ext>
            </a:extLst>
          </p:cNvPr>
          <p:cNvSpPr>
            <a:spLocks noGrp="1"/>
          </p:cNvSpPr>
          <p:nvPr>
            <p:ph type="title" hasCustomPrompt="1"/>
          </p:nvPr>
        </p:nvSpPr>
        <p:spPr>
          <a:xfrm>
            <a:off x="809630" y="565156"/>
            <a:ext cx="8858246" cy="779463"/>
          </a:xfrm>
          <a:prstGeom prst="rect">
            <a:avLst/>
          </a:prstGeom>
        </p:spPr>
        <p:txBody>
          <a:bodyPr lIns="0" anchor="b"/>
          <a:lstStyle>
            <a:lvl1pPr>
              <a:defRPr sz="2800" b="1">
                <a:solidFill>
                  <a:srgbClr val="00A1C8"/>
                </a:solidFill>
                <a:latin typeface="+mj-lt"/>
              </a:defRPr>
            </a:lvl1pPr>
          </a:lstStyle>
          <a:p>
            <a:r>
              <a:rPr lang="en-US" dirty="0"/>
              <a:t>Add title here</a:t>
            </a:r>
            <a:endParaRPr lang="en-GB" dirty="0"/>
          </a:p>
        </p:txBody>
      </p:sp>
      <p:sp>
        <p:nvSpPr>
          <p:cNvPr id="3" name="Content Placeholder 2">
            <a:extLst>
              <a:ext uri="{FF2B5EF4-FFF2-40B4-BE49-F238E27FC236}">
                <a16:creationId xmlns:a16="http://schemas.microsoft.com/office/drawing/2014/main" id="{0271FB10-4E4B-4568-9623-11A2593A04E1}"/>
              </a:ext>
            </a:extLst>
          </p:cNvPr>
          <p:cNvSpPr>
            <a:spLocks noGrp="1"/>
          </p:cNvSpPr>
          <p:nvPr>
            <p:ph idx="1" hasCustomPrompt="1"/>
          </p:nvPr>
        </p:nvSpPr>
        <p:spPr>
          <a:xfrm>
            <a:off x="809629" y="1717888"/>
            <a:ext cx="6340057" cy="4292387"/>
          </a:xfrm>
          <a:prstGeom prst="rect">
            <a:avLst/>
          </a:prstGeom>
        </p:spPr>
        <p:txBody>
          <a:bodyPr lIns="0" tIns="0"/>
          <a:lstStyle>
            <a:lvl1pPr marL="342900" indent="-342900" algn="l" defTabSz="914400" rtl="0" eaLnBrk="1" latinLnBrk="0" hangingPunct="1">
              <a:lnSpc>
                <a:spcPct val="90000"/>
              </a:lnSpc>
              <a:spcBef>
                <a:spcPts val="1000"/>
              </a:spcBef>
              <a:spcAft>
                <a:spcPts val="0"/>
              </a:spcAft>
              <a:buClr>
                <a:srgbClr val="9FC63B"/>
              </a:buClr>
              <a:buSzPct val="75000"/>
              <a:buFont typeface="calibri" panose="020F0502020204030204" pitchFamily="34" charset="0"/>
              <a:buChar char="•"/>
              <a:defRPr sz="2000" b="0" i="0" u="none" baseline="0">
                <a:solidFill>
                  <a:schemeClr val="bg1"/>
                </a:solidFill>
                <a:latin typeface="calibri" panose="020F0502020204030204" pitchFamily="34" charset="0"/>
              </a:defRPr>
            </a:lvl1pPr>
            <a:lvl2pPr marL="470285" indent="-198830">
              <a:buClr>
                <a:srgbClr val="E7E6DE"/>
              </a:buClr>
              <a:buSzPts val="1800"/>
              <a:buFont typeface="calibri" panose="020F0502020204030204" pitchFamily="34" charset="0"/>
              <a:buChar char="•"/>
              <a:defRPr sz="2000" b="0" i="0" u="none" baseline="0">
                <a:solidFill>
                  <a:srgbClr val="E7E6DE"/>
                </a:solidFill>
                <a:latin typeface="calibri" panose="020F0502020204030204" pitchFamily="34" charset="0"/>
              </a:defRPr>
            </a:lvl2pPr>
            <a:lvl3pPr marL="1143000" indent="-228600">
              <a:buClr>
                <a:srgbClr val="495257"/>
              </a:buClr>
              <a:buSzPts val="1500"/>
              <a:buFont typeface="calibri" panose="020F0502020204030204" pitchFamily="34" charset="0"/>
              <a:buChar char="•"/>
              <a:defRPr sz="1800" b="0" i="0" u="none" baseline="0">
                <a:solidFill>
                  <a:srgbClr val="E7E6DE"/>
                </a:solidFill>
                <a:latin typeface="calibri" panose="020F0502020204030204" pitchFamily="34" charset="0"/>
              </a:defRPr>
            </a:lvl3pPr>
            <a:lvl4pPr marL="1371600" indent="0">
              <a:buClr>
                <a:schemeClr val="bg2"/>
              </a:buClr>
              <a:buNone/>
              <a:defRPr>
                <a:solidFill>
                  <a:schemeClr val="bg2"/>
                </a:solidFill>
              </a:defRPr>
            </a:lvl4pPr>
            <a:lvl5pPr marL="1828800" indent="0">
              <a:buClr>
                <a:schemeClr val="bg2"/>
              </a:buClr>
              <a:buNone/>
              <a:defRPr>
                <a:solidFill>
                  <a:schemeClr val="bg2"/>
                </a:solidFill>
              </a:defRPr>
            </a:lvl5pPr>
            <a:lvl6pPr>
              <a:buClr>
                <a:schemeClr val="bg2"/>
              </a:buClr>
              <a:defRPr>
                <a:solidFill>
                  <a:schemeClr val="bg1"/>
                </a:solidFill>
              </a:defRPr>
            </a:lvl6pPr>
            <a:lvl7pPr>
              <a:buClr>
                <a:schemeClr val="bg2"/>
              </a:buClr>
              <a:defRPr>
                <a:solidFill>
                  <a:schemeClr val="bg1"/>
                </a:solidFill>
              </a:defRPr>
            </a:lvl7pPr>
            <a:lvl8pPr>
              <a:buClr>
                <a:schemeClr val="bg2"/>
              </a:buClr>
              <a:defRPr>
                <a:solidFill>
                  <a:schemeClr val="bg1"/>
                </a:solidFill>
              </a:defRPr>
            </a:lvl8pPr>
            <a:lvl9pPr>
              <a:buClr>
                <a:schemeClr val="bg2"/>
              </a:buClr>
              <a:defRPr/>
            </a:lvl9pPr>
          </a:lstStyle>
          <a:p>
            <a:pPr marL="342900" lvl="0" indent="-342900" algn="l" defTabSz="914400" rtl="0" eaLnBrk="1" latinLnBrk="0" hangingPunct="1">
              <a:lnSpc>
                <a:spcPct val="90000"/>
              </a:lnSpc>
              <a:spcBef>
                <a:spcPts val="1000"/>
              </a:spcBef>
              <a:spcAft>
                <a:spcPts val="0"/>
              </a:spcAft>
              <a:buClr>
                <a:srgbClr val="9FC63B"/>
              </a:buClr>
              <a:buSzPct val="75000"/>
              <a:buFont typeface="calibri" panose="020F0502020204030204" pitchFamily="34" charset="0"/>
              <a:buChar char="•"/>
            </a:pPr>
            <a:r>
              <a:rPr lang="en-US" dirty="0"/>
              <a:t>Add text here</a:t>
            </a:r>
          </a:p>
        </p:txBody>
      </p:sp>
      <p:sp>
        <p:nvSpPr>
          <p:cNvPr id="9" name="Picture Placeholder 8">
            <a:extLst>
              <a:ext uri="{FF2B5EF4-FFF2-40B4-BE49-F238E27FC236}">
                <a16:creationId xmlns:a16="http://schemas.microsoft.com/office/drawing/2014/main" id="{78E00BB8-1EE7-434C-9884-23B1A09C4E29}"/>
              </a:ext>
            </a:extLst>
          </p:cNvPr>
          <p:cNvSpPr>
            <a:spLocks noGrp="1"/>
          </p:cNvSpPr>
          <p:nvPr>
            <p:ph type="pic" sz="quarter" idx="13"/>
          </p:nvPr>
        </p:nvSpPr>
        <p:spPr>
          <a:xfrm>
            <a:off x="7345179" y="1717887"/>
            <a:ext cx="4045255" cy="2007519"/>
          </a:xfrm>
          <a:prstGeom prst="rect">
            <a:avLst/>
          </a:prstGeom>
        </p:spPr>
        <p:txBody>
          <a:bodyPr lIns="0"/>
          <a:lstStyle>
            <a:lvl1pPr marL="0" indent="0">
              <a:buNone/>
              <a:defRPr sz="2000">
                <a:solidFill>
                  <a:schemeClr val="bg2"/>
                </a:solidFill>
              </a:defRPr>
            </a:lvl1pPr>
          </a:lstStyle>
          <a:p>
            <a:r>
              <a:rPr lang="en-US" dirty="0"/>
              <a:t>Click icon to add picture</a:t>
            </a:r>
            <a:endParaRPr lang="en-GB" dirty="0"/>
          </a:p>
        </p:txBody>
      </p:sp>
      <p:sp>
        <p:nvSpPr>
          <p:cNvPr id="25" name="Picture Placeholder 24">
            <a:extLst>
              <a:ext uri="{FF2B5EF4-FFF2-40B4-BE49-F238E27FC236}">
                <a16:creationId xmlns:a16="http://schemas.microsoft.com/office/drawing/2014/main" id="{89B12A74-0ADE-4CB5-92C8-7746BEA866AC}"/>
              </a:ext>
            </a:extLst>
          </p:cNvPr>
          <p:cNvSpPr>
            <a:spLocks noGrp="1"/>
          </p:cNvSpPr>
          <p:nvPr>
            <p:ph type="pic" sz="quarter" idx="15"/>
          </p:nvPr>
        </p:nvSpPr>
        <p:spPr>
          <a:xfrm>
            <a:off x="7345179" y="3966706"/>
            <a:ext cx="4046400" cy="2043569"/>
          </a:xfrm>
          <a:prstGeom prst="rect">
            <a:avLst/>
          </a:prstGeom>
        </p:spPr>
        <p:txBody>
          <a:bodyPr lIns="0"/>
          <a:lstStyle>
            <a:lvl1pPr marL="0" indent="0">
              <a:buNone/>
              <a:defRPr sz="2000">
                <a:solidFill>
                  <a:schemeClr val="bg2"/>
                </a:solidFill>
              </a:defRPr>
            </a:lvl1pPr>
          </a:lstStyle>
          <a:p>
            <a:r>
              <a:rPr lang="en-US" dirty="0"/>
              <a:t>Click icon to add picture</a:t>
            </a:r>
            <a:endParaRPr lang="en-GB" dirty="0"/>
          </a:p>
        </p:txBody>
      </p:sp>
      <p:sp>
        <p:nvSpPr>
          <p:cNvPr id="17" name="Date Placeholder 3">
            <a:extLst>
              <a:ext uri="{FF2B5EF4-FFF2-40B4-BE49-F238E27FC236}">
                <a16:creationId xmlns:a16="http://schemas.microsoft.com/office/drawing/2014/main" id="{838FAB57-3B53-472D-9865-EB0C341D3FB6}"/>
              </a:ext>
            </a:extLst>
          </p:cNvPr>
          <p:cNvSpPr txBox="1">
            <a:spLocks/>
          </p:cNvSpPr>
          <p:nvPr userDrawn="1"/>
        </p:nvSpPr>
        <p:spPr>
          <a:xfrm>
            <a:off x="715241" y="6251575"/>
            <a:ext cx="2493818"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9FC63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9FC63B"/>
                </a:solidFill>
                <a:effectLst/>
                <a:uLnTx/>
                <a:uFillTx/>
                <a:latin typeface="Calibri" panose="020F0502020204030204"/>
                <a:ea typeface="+mn-ea"/>
                <a:cs typeface="+mn-cs"/>
              </a:rPr>
              <a:t>contact@pja.co.uk</a:t>
            </a:r>
          </a:p>
        </p:txBody>
      </p:sp>
      <p:sp>
        <p:nvSpPr>
          <p:cNvPr id="18" name="Slide Number Placeholder 5">
            <a:extLst>
              <a:ext uri="{FF2B5EF4-FFF2-40B4-BE49-F238E27FC236}">
                <a16:creationId xmlns:a16="http://schemas.microsoft.com/office/drawing/2014/main" id="{A03388B5-3A9A-44AE-968A-E0DF145A16A3}"/>
              </a:ext>
            </a:extLst>
          </p:cNvPr>
          <p:cNvSpPr txBox="1">
            <a:spLocks/>
          </p:cNvSpPr>
          <p:nvPr userDrawn="1"/>
        </p:nvSpPr>
        <p:spPr>
          <a:xfrm>
            <a:off x="8743950" y="62515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rgbClr val="4952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A1C8"/>
                </a:solidFill>
                <a:effectLst/>
                <a:uLnTx/>
                <a:uFillTx/>
                <a:latin typeface="Calibri" panose="020F0502020204030204"/>
                <a:ea typeface="+mn-ea"/>
                <a:cs typeface="+mn-cs"/>
              </a:rPr>
              <a:t>pja.co.uk</a:t>
            </a:r>
          </a:p>
        </p:txBody>
      </p:sp>
      <p:sp>
        <p:nvSpPr>
          <p:cNvPr id="11" name="Rectangle 10">
            <a:extLst>
              <a:ext uri="{FF2B5EF4-FFF2-40B4-BE49-F238E27FC236}">
                <a16:creationId xmlns:a16="http://schemas.microsoft.com/office/drawing/2014/main" id="{6DB7F8D3-A6B4-48A4-8AF6-D7924A9129D3}"/>
              </a:ext>
            </a:extLst>
          </p:cNvPr>
          <p:cNvSpPr>
            <a:spLocks noChangeArrowheads="1"/>
          </p:cNvSpPr>
          <p:nvPr userDrawn="1"/>
        </p:nvSpPr>
        <p:spPr bwMode="auto">
          <a:xfrm>
            <a:off x="-2071786" y="1859054"/>
            <a:ext cx="1944216" cy="4198846"/>
          </a:xfrm>
          <a:prstGeom prst="rect">
            <a:avLst/>
          </a:prstGeom>
          <a:noFill/>
          <a:ln w="9525">
            <a:noFill/>
            <a:miter lim="800000"/>
            <a:headEnd/>
            <a:tailEnd/>
          </a:ln>
        </p:spPr>
        <p:txBody>
          <a:bodyPr lIns="91392" tIns="45696" rIns="91392" bIns="45696" anchor="ctr"/>
          <a:lstStyle/>
          <a:p>
            <a:pPr algn="r">
              <a:defRPr/>
            </a:pPr>
            <a:r>
              <a:rPr lang="en-GB" sz="1200" dirty="0">
                <a:solidFill>
                  <a:srgbClr val="FF0000"/>
                </a:solidFill>
                <a:latin typeface="+mn-lt"/>
              </a:rPr>
              <a:t>NOTES</a:t>
            </a:r>
          </a:p>
          <a:p>
            <a:pPr algn="r">
              <a:defRPr/>
            </a:pPr>
            <a:r>
              <a:rPr lang="en-GB" sz="1200" dirty="0">
                <a:solidFill>
                  <a:srgbClr val="FF0000"/>
                </a:solidFill>
                <a:latin typeface="+mn-lt"/>
              </a:rPr>
              <a:t>Add a mixture of text and images to your presentation.</a:t>
            </a:r>
          </a:p>
          <a:p>
            <a:pPr algn="r">
              <a:defRPr/>
            </a:pPr>
            <a:endParaRPr lang="en-GB" sz="1200" dirty="0">
              <a:solidFill>
                <a:srgbClr val="FF0000"/>
              </a:solidFill>
              <a:latin typeface="+mn-lt"/>
            </a:endParaRPr>
          </a:p>
          <a:p>
            <a:pPr algn="r">
              <a:defRPr/>
            </a:pPr>
            <a:r>
              <a:rPr lang="en-GB" sz="1200" dirty="0">
                <a:solidFill>
                  <a:srgbClr val="FF0000"/>
                </a:solidFill>
                <a:latin typeface="+mn-lt"/>
              </a:rPr>
              <a:t>Images should be good quality, crisp and clear. Please take care not to distort the images.</a:t>
            </a:r>
          </a:p>
          <a:p>
            <a:pPr algn="r">
              <a:defRPr/>
            </a:pPr>
            <a:endParaRPr lang="en-GB" sz="1200" dirty="0">
              <a:solidFill>
                <a:srgbClr val="FF0000"/>
              </a:solidFill>
              <a:latin typeface="+mn-lt"/>
            </a:endParaRPr>
          </a:p>
          <a:p>
            <a:pPr algn="r">
              <a:defRPr/>
            </a:pPr>
            <a:r>
              <a:rPr lang="en-GB" sz="1200" dirty="0">
                <a:solidFill>
                  <a:srgbClr val="FF0000"/>
                </a:solidFill>
                <a:latin typeface="+mn-lt"/>
              </a:rPr>
              <a:t>To insert the image(s) click on the icon in the centre of the boxes to the right of the slide and find your </a:t>
            </a:r>
            <a:br>
              <a:rPr lang="en-GB" sz="1200" dirty="0">
                <a:solidFill>
                  <a:srgbClr val="FF0000"/>
                </a:solidFill>
                <a:latin typeface="+mn-lt"/>
              </a:rPr>
            </a:br>
            <a:r>
              <a:rPr lang="en-GB" sz="1200" dirty="0">
                <a:solidFill>
                  <a:srgbClr val="FF0000"/>
                </a:solidFill>
                <a:latin typeface="+mn-lt"/>
              </a:rPr>
              <a:t>image to insert.</a:t>
            </a:r>
          </a:p>
          <a:p>
            <a:pPr algn="r">
              <a:defRPr/>
            </a:pPr>
            <a:endParaRPr lang="en-GB" sz="1200" dirty="0">
              <a:solidFill>
                <a:srgbClr val="FF0000"/>
              </a:solidFill>
              <a:latin typeface="+mn-lt"/>
            </a:endParaRPr>
          </a:p>
          <a:p>
            <a:pPr algn="r">
              <a:defRPr/>
            </a:pPr>
            <a:r>
              <a:rPr lang="en-GB" sz="1200" dirty="0">
                <a:solidFill>
                  <a:srgbClr val="FF0000"/>
                </a:solidFill>
                <a:latin typeface="+mn-lt"/>
              </a:rPr>
              <a:t>Once inserted you can move the image around by</a:t>
            </a:r>
          </a:p>
          <a:p>
            <a:pPr algn="r">
              <a:defRPr/>
            </a:pPr>
            <a:r>
              <a:rPr lang="en-GB" sz="1200" dirty="0">
                <a:solidFill>
                  <a:srgbClr val="FF0000"/>
                </a:solidFill>
                <a:latin typeface="+mn-lt"/>
              </a:rPr>
              <a:t>selecting the image and going to ‘Crop’ on the picture tools format tab</a:t>
            </a:r>
            <a:endParaRPr lang="en-GB" sz="1200" dirty="0">
              <a:solidFill>
                <a:schemeClr val="bg1"/>
              </a:solidFill>
              <a:latin typeface="+mn-lt"/>
            </a:endParaRPr>
          </a:p>
        </p:txBody>
      </p:sp>
      <p:pic>
        <p:nvPicPr>
          <p:cNvPr id="15" name="Picture 14">
            <a:extLst>
              <a:ext uri="{FF2B5EF4-FFF2-40B4-BE49-F238E27FC236}">
                <a16:creationId xmlns:a16="http://schemas.microsoft.com/office/drawing/2014/main" id="{C2D42D81-649B-4F0B-92A8-FA58BB030B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23391" y="330993"/>
            <a:ext cx="1583896" cy="885045"/>
          </a:xfrm>
          <a:prstGeom prst="rect">
            <a:avLst/>
          </a:prstGeom>
        </p:spPr>
      </p:pic>
    </p:spTree>
    <p:extLst>
      <p:ext uri="{BB962C8B-B14F-4D97-AF65-F5344CB8AC3E}">
        <p14:creationId xmlns:p14="http://schemas.microsoft.com/office/powerpoint/2010/main" val="1105472711"/>
      </p:ext>
    </p:extLst>
  </p:cSld>
  <p:clrMapOvr>
    <a:masterClrMapping/>
  </p:clrMapOvr>
  <p:extLst>
    <p:ext uri="{DCECCB84-F9BA-43D5-87BE-67443E8EF086}">
      <p15:sldGuideLst xmlns:p15="http://schemas.microsoft.com/office/powerpoint/2012/main">
        <p15:guide id="1" orient="horz" pos="2160">
          <p15:clr>
            <a:srgbClr val="FBAE40"/>
          </p15:clr>
        </p15:guide>
        <p15:guide id="2" pos="506">
          <p15:clr>
            <a:srgbClr val="FBAE40"/>
          </p15:clr>
        </p15:guide>
        <p15:guide id="3" pos="7174">
          <p15:clr>
            <a:srgbClr val="FBAE40"/>
          </p15:clr>
        </p15:guide>
        <p15:guide id="4" orient="horz" pos="75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and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E3DBD-28B5-6744-B93D-384D879AF993}"/>
              </a:ext>
            </a:extLst>
          </p:cNvPr>
          <p:cNvSpPr>
            <a:spLocks noGrp="1"/>
          </p:cNvSpPr>
          <p:nvPr>
            <p:ph type="title"/>
          </p:nvPr>
        </p:nvSpPr>
        <p:spPr>
          <a:xfrm>
            <a:off x="1199456" y="1974058"/>
            <a:ext cx="8687493" cy="1325563"/>
          </a:xfrm>
          <a:prstGeom prst="rect">
            <a:avLst/>
          </a:prstGeom>
        </p:spPr>
        <p:txBody>
          <a:bodyPr/>
          <a:lstStyle>
            <a:lvl1pPr>
              <a:defRPr>
                <a:solidFill>
                  <a:srgbClr val="1A9DAC"/>
                </a:solidFill>
              </a:defRPr>
            </a:lvl1pPr>
          </a:lstStyle>
          <a:p>
            <a:r>
              <a:rPr lang="en-US"/>
              <a:t>Click to edit Master title style</a:t>
            </a:r>
          </a:p>
        </p:txBody>
      </p:sp>
      <p:sp>
        <p:nvSpPr>
          <p:cNvPr id="7" name="Text Placeholder 5"/>
          <p:cNvSpPr>
            <a:spLocks noGrp="1"/>
          </p:cNvSpPr>
          <p:nvPr>
            <p:ph type="body" sz="quarter" idx="11"/>
          </p:nvPr>
        </p:nvSpPr>
        <p:spPr>
          <a:xfrm>
            <a:off x="1199456" y="4221163"/>
            <a:ext cx="8687493" cy="603104"/>
          </a:xfrm>
          <a:prstGeom prst="rect">
            <a:avLst/>
          </a:prstGeom>
        </p:spPr>
        <p:txBody>
          <a:bodyPr lIns="0" tIns="0" rIns="0" bIns="0"/>
          <a:lstStyle>
            <a:lvl1pPr marL="0" indent="0">
              <a:lnSpc>
                <a:spcPct val="100000"/>
              </a:lnSpc>
              <a:buFontTx/>
              <a:buNone/>
              <a:defRPr sz="2000" b="0" i="0">
                <a:solidFill>
                  <a:schemeClr val="tx1"/>
                </a:solidFill>
                <a:latin typeface="+mn-lt"/>
                <a:ea typeface="Tahoma"/>
                <a:cs typeface="Tahoma"/>
              </a:defRPr>
            </a:lvl1pPr>
          </a:lstStyle>
          <a:p>
            <a:pPr lvl="0"/>
            <a:r>
              <a:rPr lang="en-US"/>
              <a:t>Click to edit Master text styles</a:t>
            </a:r>
          </a:p>
        </p:txBody>
      </p:sp>
    </p:spTree>
    <p:extLst>
      <p:ext uri="{BB962C8B-B14F-4D97-AF65-F5344CB8AC3E}">
        <p14:creationId xmlns:p14="http://schemas.microsoft.com/office/powerpoint/2010/main" val="192450603"/>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68E7FCF-A337-0EFD-1802-C85BF0C0690D}"/>
              </a:ext>
            </a:extLst>
          </p:cNvPr>
          <p:cNvSpPr txBox="1"/>
          <p:nvPr userDrawn="1"/>
        </p:nvSpPr>
        <p:spPr>
          <a:xfrm>
            <a:off x="-1868091" y="2271713"/>
            <a:ext cx="1800225" cy="2585323"/>
          </a:xfrm>
          <a:prstGeom prst="rect">
            <a:avLst/>
          </a:prstGeom>
          <a:noFill/>
        </p:spPr>
        <p:txBody>
          <a:bodyPr wrap="square" rtlCol="0">
            <a:spAutoFit/>
          </a:bodyPr>
          <a:lstStyle/>
          <a:p>
            <a:r>
              <a:rPr lang="en-GB" dirty="0">
                <a:solidFill>
                  <a:srgbClr val="FF0000"/>
                </a:solidFill>
              </a:rPr>
              <a:t>Note:</a:t>
            </a:r>
          </a:p>
          <a:p>
            <a:r>
              <a:rPr lang="en-GB" dirty="0">
                <a:solidFill>
                  <a:srgbClr val="FF0000"/>
                </a:solidFill>
              </a:rPr>
              <a:t>This is the Intro Slide with the video. Please don’t edit this. This slide will automatically advance to the next slide</a:t>
            </a:r>
          </a:p>
        </p:txBody>
      </p:sp>
      <p:sp>
        <p:nvSpPr>
          <p:cNvPr id="2" name="Footer Placeholder 4">
            <a:extLst>
              <a:ext uri="{FF2B5EF4-FFF2-40B4-BE49-F238E27FC236}">
                <a16:creationId xmlns:a16="http://schemas.microsoft.com/office/drawing/2014/main" id="{AE200129-5FF4-F99C-0EE5-C56C06283A3C}"/>
              </a:ext>
            </a:extLst>
          </p:cNvPr>
          <p:cNvSpPr>
            <a:spLocks noGrp="1"/>
          </p:cNvSpPr>
          <p:nvPr>
            <p:ph type="ftr" sz="quarter" idx="11"/>
          </p:nvPr>
        </p:nvSpPr>
        <p:spPr>
          <a:xfrm>
            <a:off x="7753350" y="6205537"/>
            <a:ext cx="4114800" cy="365125"/>
          </a:xfrm>
          <a:prstGeom prst="rect">
            <a:avLst/>
          </a:prstGeom>
        </p:spPr>
        <p:txBody>
          <a:bodyPr/>
          <a:lstStyle>
            <a:lvl1pPr algn="r">
              <a:defRPr sz="1400">
                <a:solidFill>
                  <a:schemeClr val="bg1"/>
                </a:solidFill>
              </a:defRPr>
            </a:lvl1pPr>
          </a:lstStyle>
          <a:p>
            <a:r>
              <a:rPr lang="en-GB" dirty="0"/>
              <a:t>pja.co.uk</a:t>
            </a:r>
          </a:p>
        </p:txBody>
      </p:sp>
      <p:sp>
        <p:nvSpPr>
          <p:cNvPr id="3" name="Slide Number Placeholder 5">
            <a:extLst>
              <a:ext uri="{FF2B5EF4-FFF2-40B4-BE49-F238E27FC236}">
                <a16:creationId xmlns:a16="http://schemas.microsoft.com/office/drawing/2014/main" id="{016FD6A5-2793-A7D8-A70C-97521141FFFF}"/>
              </a:ext>
            </a:extLst>
          </p:cNvPr>
          <p:cNvSpPr>
            <a:spLocks noGrp="1"/>
          </p:cNvSpPr>
          <p:nvPr>
            <p:ph type="sldNum" sz="quarter" idx="12"/>
          </p:nvPr>
        </p:nvSpPr>
        <p:spPr>
          <a:xfrm>
            <a:off x="5355064" y="6205537"/>
            <a:ext cx="802482" cy="365125"/>
          </a:xfrm>
          <a:prstGeom prst="rect">
            <a:avLst/>
          </a:prstGeom>
        </p:spPr>
        <p:txBody>
          <a:bodyPr/>
          <a:lstStyle>
            <a:lvl1pPr algn="ctr">
              <a:defRPr sz="1200">
                <a:solidFill>
                  <a:schemeClr val="bg1"/>
                </a:solidFill>
              </a:defRPr>
            </a:lvl1pPr>
          </a:lstStyle>
          <a:p>
            <a:fld id="{EC22DBC5-80B6-4748-9FEC-43A34F2872EF}" type="slidenum">
              <a:rPr lang="en-GB" smtClean="0"/>
              <a:pPr/>
              <a:t>‹#›</a:t>
            </a:fld>
            <a:endParaRPr lang="en-GB" dirty="0"/>
          </a:p>
        </p:txBody>
      </p:sp>
      <p:sp>
        <p:nvSpPr>
          <p:cNvPr id="4" name="Footer Placeholder 4">
            <a:extLst>
              <a:ext uri="{FF2B5EF4-FFF2-40B4-BE49-F238E27FC236}">
                <a16:creationId xmlns:a16="http://schemas.microsoft.com/office/drawing/2014/main" id="{BF6AAF45-6D0C-E0ED-5265-E816F9025DE6}"/>
              </a:ext>
            </a:extLst>
          </p:cNvPr>
          <p:cNvSpPr txBox="1">
            <a:spLocks/>
          </p:cNvSpPr>
          <p:nvPr userDrawn="1"/>
        </p:nvSpPr>
        <p:spPr>
          <a:xfrm>
            <a:off x="323850" y="6210421"/>
            <a:ext cx="4114800" cy="365125"/>
          </a:xfrm>
          <a:prstGeom prst="rect">
            <a:avLst/>
          </a:prstGeom>
        </p:spPr>
        <p:txBody>
          <a:bodyPr/>
          <a:lstStyle>
            <a:defPPr>
              <a:defRPr lang="en-US"/>
            </a:defPPr>
            <a:lvl1pPr marL="0" algn="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t>contact@pja.co.uk</a:t>
            </a:r>
          </a:p>
        </p:txBody>
      </p:sp>
      <p:pic>
        <p:nvPicPr>
          <p:cNvPr id="5" name="20 Years intro">
            <a:hlinkClick r:id="" action="ppaction://media"/>
            <a:extLst>
              <a:ext uri="{FF2B5EF4-FFF2-40B4-BE49-F238E27FC236}">
                <a16:creationId xmlns:a16="http://schemas.microsoft.com/office/drawing/2014/main" id="{DD6AE6FC-2AA2-8D10-73A8-F68448665C40}"/>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11477592"/>
      </p:ext>
    </p:extLst>
  </p:cSld>
  <p:clrMapOvr>
    <a:masterClrMapping/>
  </p:clrMapOvr>
  <mc:AlternateContent xmlns:mc="http://schemas.openxmlformats.org/markup-compatibility/2006" xmlns:p14="http://schemas.microsoft.com/office/powerpoint/2010/main">
    <mc:Choice Requires="p14">
      <p:transition spd="med" p14:dur="700" advClick="0" advTm="7500">
        <p:fade/>
      </p:transition>
    </mc:Choice>
    <mc:Fallback xmlns="">
      <p:transition spd="med" advClick="0" advTm="75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3194FE5D-82A2-6941-B55F-3CE096B95F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570" b="4865"/>
          <a:stretch/>
        </p:blipFill>
        <p:spPr>
          <a:xfrm>
            <a:off x="0" y="0"/>
            <a:ext cx="12192000" cy="6858001"/>
          </a:xfrm>
          <a:prstGeom prst="rect">
            <a:avLst/>
          </a:prstGeom>
        </p:spPr>
      </p:pic>
      <p:sp>
        <p:nvSpPr>
          <p:cNvPr id="12" name="Rectangle: Rounded Corners 11">
            <a:extLst>
              <a:ext uri="{FF2B5EF4-FFF2-40B4-BE49-F238E27FC236}">
                <a16:creationId xmlns:a16="http://schemas.microsoft.com/office/drawing/2014/main" id="{DD6B08C4-92BE-C6E6-057D-D87858D549AD}"/>
              </a:ext>
            </a:extLst>
          </p:cNvPr>
          <p:cNvSpPr/>
          <p:nvPr userDrawn="1"/>
        </p:nvSpPr>
        <p:spPr>
          <a:xfrm rot="2700000">
            <a:off x="-534877" y="-3638119"/>
            <a:ext cx="7907113" cy="12288295"/>
          </a:xfrm>
          <a:prstGeom prst="roundRect">
            <a:avLst>
              <a:gd name="adj" fmla="val 14459"/>
            </a:avLst>
          </a:prstGeom>
          <a:gradFill flip="none" rotWithShape="1">
            <a:gsLst>
              <a:gs pos="0">
                <a:srgbClr val="9FC63B"/>
              </a:gs>
              <a:gs pos="100000">
                <a:srgbClr val="495257"/>
              </a:gs>
              <a:gs pos="56000">
                <a:srgbClr val="00A1CB"/>
              </a:gs>
            </a:gsLst>
            <a:lin ang="13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ooter Placeholder 4">
            <a:extLst>
              <a:ext uri="{FF2B5EF4-FFF2-40B4-BE49-F238E27FC236}">
                <a16:creationId xmlns:a16="http://schemas.microsoft.com/office/drawing/2014/main" id="{9004D006-964E-203F-DABE-F6DDD183DF75}"/>
              </a:ext>
            </a:extLst>
          </p:cNvPr>
          <p:cNvSpPr>
            <a:spLocks noGrp="1"/>
          </p:cNvSpPr>
          <p:nvPr>
            <p:ph type="ftr" sz="quarter" idx="3"/>
          </p:nvPr>
        </p:nvSpPr>
        <p:spPr>
          <a:xfrm>
            <a:off x="7753350" y="6342063"/>
            <a:ext cx="4114800" cy="365125"/>
          </a:xfrm>
          <a:prstGeom prst="rect">
            <a:avLst/>
          </a:prstGeom>
        </p:spPr>
        <p:txBody>
          <a:bodyPr/>
          <a:lstStyle>
            <a:lvl1pPr algn="r">
              <a:defRPr sz="1400">
                <a:solidFill>
                  <a:schemeClr val="bg1"/>
                </a:solidFill>
              </a:defRPr>
            </a:lvl1pPr>
          </a:lstStyle>
          <a:p>
            <a:r>
              <a:rPr lang="en-GB" dirty="0"/>
              <a:t>pja.co.uk</a:t>
            </a:r>
          </a:p>
        </p:txBody>
      </p:sp>
      <p:sp>
        <p:nvSpPr>
          <p:cNvPr id="5" name="Slide Number Placeholder 5">
            <a:extLst>
              <a:ext uri="{FF2B5EF4-FFF2-40B4-BE49-F238E27FC236}">
                <a16:creationId xmlns:a16="http://schemas.microsoft.com/office/drawing/2014/main" id="{074FC9F4-2022-6657-CAE7-26E6D838AFAE}"/>
              </a:ext>
            </a:extLst>
          </p:cNvPr>
          <p:cNvSpPr>
            <a:spLocks noGrp="1"/>
          </p:cNvSpPr>
          <p:nvPr>
            <p:ph type="sldNum" sz="quarter" idx="4"/>
          </p:nvPr>
        </p:nvSpPr>
        <p:spPr>
          <a:xfrm>
            <a:off x="5694759" y="6345238"/>
            <a:ext cx="802482" cy="365125"/>
          </a:xfrm>
          <a:prstGeom prst="rect">
            <a:avLst/>
          </a:prstGeom>
        </p:spPr>
        <p:txBody>
          <a:bodyPr/>
          <a:lstStyle>
            <a:lvl1pPr algn="ctr">
              <a:defRPr sz="1200">
                <a:solidFill>
                  <a:schemeClr val="bg1"/>
                </a:solidFill>
              </a:defRPr>
            </a:lvl1pPr>
          </a:lstStyle>
          <a:p>
            <a:fld id="{EC22DBC5-80B6-4748-9FEC-43A34F2872EF}" type="slidenum">
              <a:rPr lang="en-GB" smtClean="0"/>
              <a:pPr/>
              <a:t>‹#›</a:t>
            </a:fld>
            <a:endParaRPr lang="en-GB" dirty="0"/>
          </a:p>
        </p:txBody>
      </p:sp>
      <p:sp>
        <p:nvSpPr>
          <p:cNvPr id="9" name="Title 1">
            <a:extLst>
              <a:ext uri="{FF2B5EF4-FFF2-40B4-BE49-F238E27FC236}">
                <a16:creationId xmlns:a16="http://schemas.microsoft.com/office/drawing/2014/main" id="{14B307D0-CC52-C113-8874-9BAABC3A66A8}"/>
              </a:ext>
            </a:extLst>
          </p:cNvPr>
          <p:cNvSpPr>
            <a:spLocks noGrp="1"/>
          </p:cNvSpPr>
          <p:nvPr>
            <p:ph type="title"/>
          </p:nvPr>
        </p:nvSpPr>
        <p:spPr>
          <a:xfrm>
            <a:off x="839788" y="2775400"/>
            <a:ext cx="7826540" cy="653600"/>
          </a:xfrm>
          <a:prstGeom prst="rect">
            <a:avLst/>
          </a:prstGeom>
        </p:spPr>
        <p:txBody>
          <a:bodyPr>
            <a:normAutofit/>
          </a:bodyPr>
          <a:lstStyle>
            <a:lvl1pPr>
              <a:defRPr sz="3200">
                <a:solidFill>
                  <a:schemeClr val="bg1"/>
                </a:solidFill>
              </a:defRPr>
            </a:lvl1pPr>
          </a:lstStyle>
          <a:p>
            <a:r>
              <a:rPr lang="en-US"/>
              <a:t>Click to edit Master title style</a:t>
            </a:r>
            <a:endParaRPr lang="en-GB" dirty="0"/>
          </a:p>
        </p:txBody>
      </p:sp>
      <p:sp>
        <p:nvSpPr>
          <p:cNvPr id="10" name="Content Placeholder 3">
            <a:extLst>
              <a:ext uri="{FF2B5EF4-FFF2-40B4-BE49-F238E27FC236}">
                <a16:creationId xmlns:a16="http://schemas.microsoft.com/office/drawing/2014/main" id="{98EE6B3B-D935-9CC8-7CE0-21AD6B2FD499}"/>
              </a:ext>
            </a:extLst>
          </p:cNvPr>
          <p:cNvSpPr>
            <a:spLocks noGrp="1"/>
          </p:cNvSpPr>
          <p:nvPr>
            <p:ph sz="half" idx="2" hasCustomPrompt="1"/>
          </p:nvPr>
        </p:nvSpPr>
        <p:spPr>
          <a:xfrm>
            <a:off x="839788" y="3549306"/>
            <a:ext cx="5157787" cy="326658"/>
          </a:xfrm>
          <a:prstGeom prst="rect">
            <a:avLst/>
          </a:prstGeom>
        </p:spPr>
        <p:txBody>
          <a:bodyPr/>
          <a:lstStyle>
            <a:lvl1pPr marL="0" indent="0">
              <a:buFontTx/>
              <a:buNone/>
              <a:defRPr>
                <a:solidFill>
                  <a:schemeClr val="bg1"/>
                </a:solidFill>
                <a:latin typeface="+mj-lt"/>
              </a:defRPr>
            </a:lvl1pPr>
          </a:lstStyle>
          <a:p>
            <a:pPr lvl="0"/>
            <a:r>
              <a:rPr lang="en-US" dirty="0"/>
              <a:t>Click to edit subtitle</a:t>
            </a:r>
          </a:p>
        </p:txBody>
      </p:sp>
      <p:pic>
        <p:nvPicPr>
          <p:cNvPr id="11" name="Picture 10" descr="Shape, circle&#10;&#10;Description automatically generated">
            <a:extLst>
              <a:ext uri="{FF2B5EF4-FFF2-40B4-BE49-F238E27FC236}">
                <a16:creationId xmlns:a16="http://schemas.microsoft.com/office/drawing/2014/main" id="{BFD570BC-80F5-2F01-F5CA-0092AC8951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8108908">
            <a:off x="-2058207" y="4733330"/>
            <a:ext cx="5381473" cy="5383907"/>
          </a:xfrm>
          <a:prstGeom prst="rect">
            <a:avLst/>
          </a:prstGeom>
        </p:spPr>
      </p:pic>
      <p:pic>
        <p:nvPicPr>
          <p:cNvPr id="6" name="Picture 5" descr="Logo&#10;&#10;Description automatically generated">
            <a:extLst>
              <a:ext uri="{FF2B5EF4-FFF2-40B4-BE49-F238E27FC236}">
                <a16:creationId xmlns:a16="http://schemas.microsoft.com/office/drawing/2014/main" id="{B4288123-4CA5-BE0A-4BB7-94D51CAF01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28109" y="281120"/>
            <a:ext cx="1440041" cy="799833"/>
          </a:xfrm>
          <a:prstGeom prst="rect">
            <a:avLst/>
          </a:prstGeom>
        </p:spPr>
      </p:pic>
    </p:spTree>
    <p:extLst>
      <p:ext uri="{BB962C8B-B14F-4D97-AF65-F5344CB8AC3E}">
        <p14:creationId xmlns:p14="http://schemas.microsoft.com/office/powerpoint/2010/main" val="34759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path" presetSubtype="0" accel="50000" decel="50000" fill="hold" grpId="0" nodeType="withEffect">
                                  <p:stCondLst>
                                    <p:cond delay="0"/>
                                  </p:stCondLst>
                                  <p:childTnLst>
                                    <p:animMotion origin="layout" path="M 1.45833E-6 2.22222E-6 L -0.02956 0.05324 " pathEditMode="relative" rAng="0" ptsTypes="AA">
                                      <p:cBhvr>
                                        <p:cTn id="21" dur="2000" fill="hold"/>
                                        <p:tgtEl>
                                          <p:spTgt spid="12"/>
                                        </p:tgtEl>
                                        <p:attrNameLst>
                                          <p:attrName>ppt_x</p:attrName>
                                          <p:attrName>ppt_y</p:attrName>
                                        </p:attrNameLst>
                                      </p:cBhvr>
                                      <p:rCtr x="-1484" y="2662"/>
                                    </p:animMotion>
                                  </p:childTnLst>
                                </p:cTn>
                              </p:par>
                              <p:par>
                                <p:cTn id="22" presetID="6" presetClass="emph" presetSubtype="0" fill="hold" nodeType="withEffect">
                                  <p:stCondLst>
                                    <p:cond delay="0"/>
                                  </p:stCondLst>
                                  <p:childTnLst>
                                    <p:animScale>
                                      <p:cBhvr>
                                        <p:cTn id="23" dur="2000" fill="hold"/>
                                        <p:tgtEl>
                                          <p:spTgt spid="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10" grpId="0" build="p">
        <p:tmplLst>
          <p:tmpl lvl="1">
            <p:tnLst>
              <p:par>
                <p:cTn presetID="42"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9223E3C-BC13-1A36-B46D-357784E2972C}"/>
              </a:ext>
            </a:extLst>
          </p:cNvPr>
          <p:cNvSpPr>
            <a:spLocks noGrp="1"/>
          </p:cNvSpPr>
          <p:nvPr>
            <p:ph type="title"/>
          </p:nvPr>
        </p:nvSpPr>
        <p:spPr>
          <a:xfrm>
            <a:off x="838200" y="1569111"/>
            <a:ext cx="10515600" cy="638574"/>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8" name="Text Placeholder 2">
            <a:extLst>
              <a:ext uri="{FF2B5EF4-FFF2-40B4-BE49-F238E27FC236}">
                <a16:creationId xmlns:a16="http://schemas.microsoft.com/office/drawing/2014/main" id="{C2B18644-DFD3-1EEC-49E9-03024EFDFA31}"/>
              </a:ext>
            </a:extLst>
          </p:cNvPr>
          <p:cNvSpPr>
            <a:spLocks noGrp="1"/>
          </p:cNvSpPr>
          <p:nvPr>
            <p:ph idx="1"/>
          </p:nvPr>
        </p:nvSpPr>
        <p:spPr>
          <a:xfrm>
            <a:off x="838200" y="2207685"/>
            <a:ext cx="10515600" cy="354630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pic>
        <p:nvPicPr>
          <p:cNvPr id="2" name="Picture 1">
            <a:extLst>
              <a:ext uri="{FF2B5EF4-FFF2-40B4-BE49-F238E27FC236}">
                <a16:creationId xmlns:a16="http://schemas.microsoft.com/office/drawing/2014/main" id="{E645AD21-46AF-594F-118D-A4565A3D0A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68092" y="570499"/>
            <a:ext cx="1085215" cy="530225"/>
          </a:xfrm>
          <a:prstGeom prst="rect">
            <a:avLst/>
          </a:prstGeom>
          <a:noFill/>
        </p:spPr>
      </p:pic>
    </p:spTree>
    <p:extLst>
      <p:ext uri="{BB962C8B-B14F-4D97-AF65-F5344CB8AC3E}">
        <p14:creationId xmlns:p14="http://schemas.microsoft.com/office/powerpoint/2010/main" val="2562802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2213E4-5E8D-30FF-F58D-FF09E2CA0802}"/>
              </a:ext>
            </a:extLst>
          </p:cNvPr>
          <p:cNvSpPr>
            <a:spLocks noGrp="1"/>
          </p:cNvSpPr>
          <p:nvPr>
            <p:ph type="title"/>
          </p:nvPr>
        </p:nvSpPr>
        <p:spPr>
          <a:xfrm>
            <a:off x="838200" y="1569111"/>
            <a:ext cx="4794849" cy="638574"/>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6" name="Text Placeholder 2">
            <a:extLst>
              <a:ext uri="{FF2B5EF4-FFF2-40B4-BE49-F238E27FC236}">
                <a16:creationId xmlns:a16="http://schemas.microsoft.com/office/drawing/2014/main" id="{8B697714-B198-5B8F-F156-659913721564}"/>
              </a:ext>
            </a:extLst>
          </p:cNvPr>
          <p:cNvSpPr>
            <a:spLocks noGrp="1"/>
          </p:cNvSpPr>
          <p:nvPr>
            <p:ph idx="10"/>
          </p:nvPr>
        </p:nvSpPr>
        <p:spPr>
          <a:xfrm>
            <a:off x="838200" y="2207685"/>
            <a:ext cx="4794849" cy="3546305"/>
          </a:xfrm>
          <a:prstGeom prst="rect">
            <a:avLst/>
          </a:prstGeom>
        </p:spPr>
        <p:txBody>
          <a:bodyPr vert="horz" lIns="91440" tIns="45720" rIns="91440" bIns="45720" rtlCol="0">
            <a:normAutofit/>
          </a:bodyPr>
          <a:lstStyle>
            <a:lvl1pPr marL="285750" indent="-285750">
              <a:buClr>
                <a:srgbClr val="00A1CB"/>
              </a:buClr>
              <a:buFont typeface="Arial" panose="020B0604020202020204" pitchFamily="34" charset="0"/>
              <a:buChar char="•"/>
              <a:defRPr>
                <a:solidFill>
                  <a:srgbClr val="495257"/>
                </a:solidFill>
              </a:defRPr>
            </a:lvl1pPr>
            <a:lvl2pPr marL="742950" indent="-285750">
              <a:buClr>
                <a:srgbClr val="00A1CB"/>
              </a:buClr>
              <a:buSzPct val="60000"/>
              <a:buFont typeface="Courier New" panose="02070309020205020404" pitchFamily="49" charset="0"/>
              <a:buChar char="o"/>
              <a:defRPr>
                <a:solidFill>
                  <a:srgbClr val="495257"/>
                </a:solidFill>
              </a:defRPr>
            </a:lvl2pPr>
          </a:lstStyle>
          <a:p>
            <a:pPr lvl="0"/>
            <a:r>
              <a:rPr lang="en-US"/>
              <a:t>Click to edit Master text styles</a:t>
            </a:r>
          </a:p>
          <a:p>
            <a:pPr lvl="1"/>
            <a:r>
              <a:rPr lang="en-US"/>
              <a:t>Second level</a:t>
            </a:r>
          </a:p>
        </p:txBody>
      </p:sp>
      <p:pic>
        <p:nvPicPr>
          <p:cNvPr id="3" name="Picture 2">
            <a:extLst>
              <a:ext uri="{FF2B5EF4-FFF2-40B4-BE49-F238E27FC236}">
                <a16:creationId xmlns:a16="http://schemas.microsoft.com/office/drawing/2014/main" id="{D5C5FC73-5927-5C40-EC6A-C3438D6F158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68092" y="570499"/>
            <a:ext cx="1085215" cy="530225"/>
          </a:xfrm>
          <a:prstGeom prst="rect">
            <a:avLst/>
          </a:prstGeom>
          <a:noFill/>
        </p:spPr>
      </p:pic>
    </p:spTree>
    <p:extLst>
      <p:ext uri="{BB962C8B-B14F-4D97-AF65-F5344CB8AC3E}">
        <p14:creationId xmlns:p14="http://schemas.microsoft.com/office/powerpoint/2010/main" val="22291127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2213E4-5E8D-30FF-F58D-FF09E2CA0802}"/>
              </a:ext>
            </a:extLst>
          </p:cNvPr>
          <p:cNvSpPr>
            <a:spLocks noGrp="1"/>
          </p:cNvSpPr>
          <p:nvPr>
            <p:ph type="title"/>
          </p:nvPr>
        </p:nvSpPr>
        <p:spPr>
          <a:xfrm>
            <a:off x="838200" y="1569111"/>
            <a:ext cx="4794849" cy="638574"/>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6" name="Text Placeholder 2">
            <a:extLst>
              <a:ext uri="{FF2B5EF4-FFF2-40B4-BE49-F238E27FC236}">
                <a16:creationId xmlns:a16="http://schemas.microsoft.com/office/drawing/2014/main" id="{8B697714-B198-5B8F-F156-659913721564}"/>
              </a:ext>
            </a:extLst>
          </p:cNvPr>
          <p:cNvSpPr>
            <a:spLocks noGrp="1"/>
          </p:cNvSpPr>
          <p:nvPr>
            <p:ph idx="10"/>
          </p:nvPr>
        </p:nvSpPr>
        <p:spPr>
          <a:xfrm>
            <a:off x="838200" y="2207685"/>
            <a:ext cx="4794849" cy="3546305"/>
          </a:xfrm>
          <a:prstGeom prst="rect">
            <a:avLst/>
          </a:prstGeom>
        </p:spPr>
        <p:txBody>
          <a:bodyPr vert="horz" lIns="91440" tIns="45720" rIns="91440" bIns="45720" rtlCol="0">
            <a:normAutofit/>
          </a:bodyPr>
          <a:lstStyle>
            <a:lvl1pPr marL="285750" indent="-285750">
              <a:buClr>
                <a:srgbClr val="00A1CB"/>
              </a:buClr>
              <a:buFont typeface="Arial" panose="020B0604020202020204" pitchFamily="34" charset="0"/>
              <a:buChar char="•"/>
              <a:defRPr>
                <a:solidFill>
                  <a:srgbClr val="495257"/>
                </a:solidFill>
              </a:defRPr>
            </a:lvl1pPr>
            <a:lvl2pPr marL="742950" indent="-285750">
              <a:buClr>
                <a:srgbClr val="00A1CB"/>
              </a:buClr>
              <a:buSzPct val="60000"/>
              <a:buFont typeface="Courier New" panose="02070309020205020404" pitchFamily="49" charset="0"/>
              <a:buChar char="o"/>
              <a:defRPr>
                <a:solidFill>
                  <a:srgbClr val="495257"/>
                </a:solidFill>
              </a:defRPr>
            </a:lvl2pPr>
          </a:lstStyle>
          <a:p>
            <a:pPr lvl="0"/>
            <a:r>
              <a:rPr lang="en-US"/>
              <a:t>Click to edit Master text styles</a:t>
            </a:r>
          </a:p>
          <a:p>
            <a:pPr lvl="1"/>
            <a:r>
              <a:rPr lang="en-US"/>
              <a:t>Second level</a:t>
            </a:r>
          </a:p>
        </p:txBody>
      </p:sp>
      <p:sp>
        <p:nvSpPr>
          <p:cNvPr id="10" name="Footer Placeholder 4">
            <a:extLst>
              <a:ext uri="{FF2B5EF4-FFF2-40B4-BE49-F238E27FC236}">
                <a16:creationId xmlns:a16="http://schemas.microsoft.com/office/drawing/2014/main" id="{27D58C48-2C67-CD4A-8461-58F4A4E7F1D4}"/>
              </a:ext>
            </a:extLst>
          </p:cNvPr>
          <p:cNvSpPr txBox="1">
            <a:spLocks/>
          </p:cNvSpPr>
          <p:nvPr userDrawn="1"/>
        </p:nvSpPr>
        <p:spPr>
          <a:xfrm>
            <a:off x="11050437" y="6353175"/>
            <a:ext cx="929855" cy="365125"/>
          </a:xfrm>
          <a:prstGeom prst="rect">
            <a:avLst/>
          </a:prstGeom>
        </p:spPr>
        <p:txBody>
          <a:bodyPr/>
          <a:lstStyle>
            <a:defPPr>
              <a:defRPr lang="en-US"/>
            </a:defPPr>
            <a:lvl1pPr marL="0" algn="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400" dirty="0">
                <a:solidFill>
                  <a:schemeClr val="bg1"/>
                </a:solidFill>
              </a:rPr>
              <a:t>pja.co.uk</a:t>
            </a:r>
          </a:p>
        </p:txBody>
      </p:sp>
      <p:pic>
        <p:nvPicPr>
          <p:cNvPr id="11" name="Graphic 10">
            <a:extLst>
              <a:ext uri="{FF2B5EF4-FFF2-40B4-BE49-F238E27FC236}">
                <a16:creationId xmlns:a16="http://schemas.microsoft.com/office/drawing/2014/main" id="{940A5305-3B66-A7A1-D9C4-3E28904AA8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29875" y="287338"/>
            <a:ext cx="1438275" cy="799833"/>
          </a:xfrm>
          <a:prstGeom prst="rect">
            <a:avLst/>
          </a:prstGeom>
        </p:spPr>
      </p:pic>
      <p:sp>
        <p:nvSpPr>
          <p:cNvPr id="3" name="Rectangle: Rounded Corners 2">
            <a:extLst>
              <a:ext uri="{FF2B5EF4-FFF2-40B4-BE49-F238E27FC236}">
                <a16:creationId xmlns:a16="http://schemas.microsoft.com/office/drawing/2014/main" id="{76177DB4-DF2B-BEDB-FBE3-B1602BA00940}"/>
              </a:ext>
            </a:extLst>
          </p:cNvPr>
          <p:cNvSpPr/>
          <p:nvPr userDrawn="1"/>
        </p:nvSpPr>
        <p:spPr>
          <a:xfrm rot="2700000">
            <a:off x="8988329" y="-3435723"/>
            <a:ext cx="7795929" cy="12288295"/>
          </a:xfrm>
          <a:prstGeom prst="roundRect">
            <a:avLst>
              <a:gd name="adj" fmla="val 14459"/>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  </a:t>
            </a:r>
          </a:p>
        </p:txBody>
      </p:sp>
      <p:sp>
        <p:nvSpPr>
          <p:cNvPr id="4" name="Footer Placeholder 4">
            <a:extLst>
              <a:ext uri="{FF2B5EF4-FFF2-40B4-BE49-F238E27FC236}">
                <a16:creationId xmlns:a16="http://schemas.microsoft.com/office/drawing/2014/main" id="{1EB4D6D8-47D4-ACDB-2F50-87B790A0366D}"/>
              </a:ext>
            </a:extLst>
          </p:cNvPr>
          <p:cNvSpPr txBox="1">
            <a:spLocks/>
          </p:cNvSpPr>
          <p:nvPr userDrawn="1"/>
        </p:nvSpPr>
        <p:spPr>
          <a:xfrm>
            <a:off x="11202837" y="6505575"/>
            <a:ext cx="929855" cy="365125"/>
          </a:xfrm>
          <a:prstGeom prst="rect">
            <a:avLst/>
          </a:prstGeom>
        </p:spPr>
        <p:txBody>
          <a:bodyPr/>
          <a:lstStyle>
            <a:defPPr>
              <a:defRPr lang="en-US"/>
            </a:defPPr>
            <a:lvl1pPr marL="0" algn="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400" dirty="0">
                <a:solidFill>
                  <a:schemeClr val="bg1"/>
                </a:solidFill>
              </a:rPr>
              <a:t>pja.co.uk</a:t>
            </a:r>
          </a:p>
        </p:txBody>
      </p:sp>
      <p:pic>
        <p:nvPicPr>
          <p:cNvPr id="5" name="Graphic 4">
            <a:extLst>
              <a:ext uri="{FF2B5EF4-FFF2-40B4-BE49-F238E27FC236}">
                <a16:creationId xmlns:a16="http://schemas.microsoft.com/office/drawing/2014/main" id="{88168E04-7A6C-0BC2-D2B7-C43892297EC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82275" y="439738"/>
            <a:ext cx="1438275" cy="799833"/>
          </a:xfrm>
          <a:prstGeom prst="rect">
            <a:avLst/>
          </a:prstGeom>
        </p:spPr>
      </p:pic>
    </p:spTree>
    <p:extLst>
      <p:ext uri="{BB962C8B-B14F-4D97-AF65-F5344CB8AC3E}">
        <p14:creationId xmlns:p14="http://schemas.microsoft.com/office/powerpoint/2010/main" val="403166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4.16667E-6 -3.7037E-7 L -0.02955 0.05324 " pathEditMode="relative" rAng="0" ptsTypes="AA">
                                      <p:cBhvr>
                                        <p:cTn id="6" dur="2000" fill="hold"/>
                                        <p:tgtEl>
                                          <p:spTgt spid="3"/>
                                        </p:tgtEl>
                                        <p:attrNameLst>
                                          <p:attrName>ppt_x</p:attrName>
                                          <p:attrName>ppt_y</p:attrName>
                                        </p:attrNameLst>
                                      </p:cBhvr>
                                      <p:rCtr x="-2096" y="32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2213E4-5E8D-30FF-F58D-FF09E2CA0802}"/>
              </a:ext>
            </a:extLst>
          </p:cNvPr>
          <p:cNvSpPr>
            <a:spLocks noGrp="1"/>
          </p:cNvSpPr>
          <p:nvPr>
            <p:ph type="title"/>
          </p:nvPr>
        </p:nvSpPr>
        <p:spPr>
          <a:xfrm>
            <a:off x="838200" y="1569111"/>
            <a:ext cx="7327392" cy="638574"/>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6" name="Text Placeholder 2">
            <a:extLst>
              <a:ext uri="{FF2B5EF4-FFF2-40B4-BE49-F238E27FC236}">
                <a16:creationId xmlns:a16="http://schemas.microsoft.com/office/drawing/2014/main" id="{8B697714-B198-5B8F-F156-659913721564}"/>
              </a:ext>
            </a:extLst>
          </p:cNvPr>
          <p:cNvSpPr>
            <a:spLocks noGrp="1"/>
          </p:cNvSpPr>
          <p:nvPr>
            <p:ph idx="10"/>
          </p:nvPr>
        </p:nvSpPr>
        <p:spPr>
          <a:xfrm>
            <a:off x="838200" y="2207685"/>
            <a:ext cx="7327392" cy="3546305"/>
          </a:xfrm>
          <a:prstGeom prst="rect">
            <a:avLst/>
          </a:prstGeom>
        </p:spPr>
        <p:txBody>
          <a:bodyPr vert="horz" lIns="91440" tIns="45720" rIns="91440" bIns="45720" rtlCol="0">
            <a:normAutofit/>
          </a:bodyPr>
          <a:lstStyle>
            <a:lvl1pPr marL="285750" indent="-285750">
              <a:buClr>
                <a:srgbClr val="00A1CB"/>
              </a:buClr>
              <a:buFont typeface="Arial" panose="020B0604020202020204" pitchFamily="34" charset="0"/>
              <a:buChar char="•"/>
              <a:defRPr>
                <a:solidFill>
                  <a:srgbClr val="495257"/>
                </a:solidFill>
              </a:defRPr>
            </a:lvl1pPr>
            <a:lvl2pPr marL="742950" indent="-285750">
              <a:buClr>
                <a:srgbClr val="00A1CB"/>
              </a:buClr>
              <a:buSzPct val="60000"/>
              <a:buFont typeface="Courier New" panose="02070309020205020404" pitchFamily="49" charset="0"/>
              <a:buChar char="o"/>
              <a:defRPr>
                <a:solidFill>
                  <a:srgbClr val="495257"/>
                </a:solidFill>
              </a:defRPr>
            </a:lvl2pPr>
          </a:lstStyle>
          <a:p>
            <a:pPr lvl="0"/>
            <a:r>
              <a:rPr lang="en-US"/>
              <a:t>Click to edit Master text styles</a:t>
            </a:r>
          </a:p>
          <a:p>
            <a:pPr lvl="1"/>
            <a:r>
              <a:rPr lang="en-US"/>
              <a:t>Second level</a:t>
            </a:r>
          </a:p>
        </p:txBody>
      </p:sp>
      <p:sp>
        <p:nvSpPr>
          <p:cNvPr id="3" name="Rectangle: Rounded Corners 2">
            <a:extLst>
              <a:ext uri="{FF2B5EF4-FFF2-40B4-BE49-F238E27FC236}">
                <a16:creationId xmlns:a16="http://schemas.microsoft.com/office/drawing/2014/main" id="{76177DB4-DF2B-BEDB-FBE3-B1602BA00940}"/>
              </a:ext>
            </a:extLst>
          </p:cNvPr>
          <p:cNvSpPr/>
          <p:nvPr userDrawn="1"/>
        </p:nvSpPr>
        <p:spPr>
          <a:xfrm rot="5400000">
            <a:off x="9365525" y="1060043"/>
            <a:ext cx="2011678" cy="3006271"/>
          </a:xfrm>
          <a:prstGeom prst="roundRect">
            <a:avLst>
              <a:gd name="adj" fmla="val 6516"/>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  </a:t>
            </a:r>
          </a:p>
        </p:txBody>
      </p:sp>
      <p:sp>
        <p:nvSpPr>
          <p:cNvPr id="4" name="Footer Placeholder 4">
            <a:extLst>
              <a:ext uri="{FF2B5EF4-FFF2-40B4-BE49-F238E27FC236}">
                <a16:creationId xmlns:a16="http://schemas.microsoft.com/office/drawing/2014/main" id="{1EB4D6D8-47D4-ACDB-2F50-87B790A0366D}"/>
              </a:ext>
            </a:extLst>
          </p:cNvPr>
          <p:cNvSpPr txBox="1">
            <a:spLocks/>
          </p:cNvSpPr>
          <p:nvPr userDrawn="1"/>
        </p:nvSpPr>
        <p:spPr>
          <a:xfrm>
            <a:off x="11202837" y="6505575"/>
            <a:ext cx="929855" cy="365125"/>
          </a:xfrm>
          <a:prstGeom prst="rect">
            <a:avLst/>
          </a:prstGeom>
        </p:spPr>
        <p:txBody>
          <a:bodyPr/>
          <a:lstStyle>
            <a:defPPr>
              <a:defRPr lang="en-US"/>
            </a:defPPr>
            <a:lvl1pPr marL="0" algn="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400" dirty="0">
                <a:solidFill>
                  <a:schemeClr val="bg1"/>
                </a:solidFill>
              </a:rPr>
              <a:t>pja.co.uk</a:t>
            </a:r>
          </a:p>
        </p:txBody>
      </p:sp>
      <p:sp>
        <p:nvSpPr>
          <p:cNvPr id="8" name="Rectangle: Rounded Corners 7">
            <a:extLst>
              <a:ext uri="{FF2B5EF4-FFF2-40B4-BE49-F238E27FC236}">
                <a16:creationId xmlns:a16="http://schemas.microsoft.com/office/drawing/2014/main" id="{9A94C184-2D93-A8A2-ED2A-F16439A57F25}"/>
              </a:ext>
            </a:extLst>
          </p:cNvPr>
          <p:cNvSpPr/>
          <p:nvPr userDrawn="1"/>
        </p:nvSpPr>
        <p:spPr>
          <a:xfrm rot="5400000">
            <a:off x="9365525" y="3388716"/>
            <a:ext cx="2011678" cy="3006271"/>
          </a:xfrm>
          <a:prstGeom prst="roundRect">
            <a:avLst>
              <a:gd name="adj" fmla="val 6516"/>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  </a:t>
            </a:r>
          </a:p>
        </p:txBody>
      </p:sp>
      <p:pic>
        <p:nvPicPr>
          <p:cNvPr id="5" name="Picture 4">
            <a:extLst>
              <a:ext uri="{FF2B5EF4-FFF2-40B4-BE49-F238E27FC236}">
                <a16:creationId xmlns:a16="http://schemas.microsoft.com/office/drawing/2014/main" id="{A49D1C2D-3257-125F-1613-6E4DAB5106C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68092" y="570499"/>
            <a:ext cx="1085215" cy="530225"/>
          </a:xfrm>
          <a:prstGeom prst="rect">
            <a:avLst/>
          </a:prstGeom>
          <a:noFill/>
        </p:spPr>
      </p:pic>
    </p:spTree>
    <p:extLst>
      <p:ext uri="{BB962C8B-B14F-4D97-AF65-F5344CB8AC3E}">
        <p14:creationId xmlns:p14="http://schemas.microsoft.com/office/powerpoint/2010/main" val="331855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1.04167E-6 -1.11111E-6 L -0.03385 0.00232 " pathEditMode="relative" rAng="0" ptsTypes="AA">
                                      <p:cBhvr>
                                        <p:cTn id="6" dur="2000" fill="hold"/>
                                        <p:tgtEl>
                                          <p:spTgt spid="3"/>
                                        </p:tgtEl>
                                        <p:attrNameLst>
                                          <p:attrName>ppt_x</p:attrName>
                                          <p:attrName>ppt_y</p:attrName>
                                        </p:attrNameLst>
                                      </p:cBhvr>
                                      <p:rCtr x="-1693" y="116"/>
                                    </p:animMotion>
                                  </p:childTnLst>
                                </p:cTn>
                              </p:par>
                              <p:par>
                                <p:cTn id="7" presetID="42" presetClass="path" presetSubtype="0" accel="50000" decel="50000" fill="hold" grpId="0" nodeType="withEffect">
                                  <p:stCondLst>
                                    <p:cond delay="0"/>
                                  </p:stCondLst>
                                  <p:childTnLst>
                                    <p:animMotion origin="layout" path="M -1.04167E-6 -4.44444E-6 L -0.03385 0.00232 " pathEditMode="relative" rAng="0" ptsTypes="AA">
                                      <p:cBhvr>
                                        <p:cTn id="8" dur="2000" fill="hold"/>
                                        <p:tgtEl>
                                          <p:spTgt spid="8"/>
                                        </p:tgtEl>
                                        <p:attrNameLst>
                                          <p:attrName>ppt_x</p:attrName>
                                          <p:attrName>ppt_y</p:attrName>
                                        </p:attrNameLst>
                                      </p:cBhvr>
                                      <p:rCtr x="-1693"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82B1EC1-18ED-0804-FB9C-B2F233F32FB8}"/>
              </a:ext>
            </a:extLst>
          </p:cNvPr>
          <p:cNvSpPr>
            <a:spLocks/>
          </p:cNvSpPr>
          <p:nvPr userDrawn="1"/>
        </p:nvSpPr>
        <p:spPr>
          <a:xfrm>
            <a:off x="1" y="0"/>
            <a:ext cx="12192000" cy="6858000"/>
          </a:xfrm>
          <a:prstGeom prst="roundRect">
            <a:avLst>
              <a:gd name="adj" fmla="val 0"/>
            </a:avLst>
          </a:prstGeom>
          <a:gradFill>
            <a:gsLst>
              <a:gs pos="0">
                <a:srgbClr val="9FC63B"/>
              </a:gs>
              <a:gs pos="100000">
                <a:srgbClr val="495257"/>
              </a:gs>
              <a:gs pos="64000">
                <a:srgbClr val="00A1CB"/>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Placeholder 1">
            <a:extLst>
              <a:ext uri="{FF2B5EF4-FFF2-40B4-BE49-F238E27FC236}">
                <a16:creationId xmlns:a16="http://schemas.microsoft.com/office/drawing/2014/main" id="{7415C893-1BB0-8E42-1C6B-B8DEFBF79181}"/>
              </a:ext>
            </a:extLst>
          </p:cNvPr>
          <p:cNvSpPr>
            <a:spLocks noGrp="1"/>
          </p:cNvSpPr>
          <p:nvPr>
            <p:ph type="title"/>
          </p:nvPr>
        </p:nvSpPr>
        <p:spPr>
          <a:xfrm>
            <a:off x="838200" y="1569111"/>
            <a:ext cx="10515600" cy="638574"/>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Master title style</a:t>
            </a:r>
            <a:endParaRPr lang="en-GB" dirty="0"/>
          </a:p>
        </p:txBody>
      </p:sp>
      <p:sp>
        <p:nvSpPr>
          <p:cNvPr id="4" name="Text Placeholder 2">
            <a:extLst>
              <a:ext uri="{FF2B5EF4-FFF2-40B4-BE49-F238E27FC236}">
                <a16:creationId xmlns:a16="http://schemas.microsoft.com/office/drawing/2014/main" id="{6BDD99BF-1E2D-35DF-7921-6041E06B4F96}"/>
              </a:ext>
            </a:extLst>
          </p:cNvPr>
          <p:cNvSpPr>
            <a:spLocks noGrp="1"/>
          </p:cNvSpPr>
          <p:nvPr>
            <p:ph idx="1"/>
          </p:nvPr>
        </p:nvSpPr>
        <p:spPr>
          <a:xfrm>
            <a:off x="838200" y="2207685"/>
            <a:ext cx="10515600" cy="3546305"/>
          </a:xfrm>
          <a:prstGeom prst="rect">
            <a:avLst/>
          </a:prstGeom>
        </p:spPr>
        <p:txBody>
          <a:bodyPr vert="horz" lIns="91440" tIns="45720" rIns="91440" bIns="45720" rtlCol="0">
            <a:normAutofit/>
          </a:bodyPr>
          <a:lstStyle>
            <a:lvl1pPr>
              <a:buClr>
                <a:schemeClr val="bg1"/>
              </a:buClr>
              <a:defRPr>
                <a:solidFill>
                  <a:schemeClr val="bg1"/>
                </a:solidFill>
              </a:defRPr>
            </a:lvl1pPr>
            <a:lvl2pPr>
              <a:buClr>
                <a:schemeClr val="bg1"/>
              </a:buClr>
              <a:defRPr>
                <a:solidFill>
                  <a:schemeClr val="bg1"/>
                </a:solidFill>
              </a:defRPr>
            </a:lvl2pPr>
          </a:lstStyle>
          <a:p>
            <a:pPr lvl="0"/>
            <a:r>
              <a:rPr lang="en-US"/>
              <a:t>Click to edit Master text styles</a:t>
            </a:r>
          </a:p>
          <a:p>
            <a:pPr lvl="1"/>
            <a:r>
              <a:rPr lang="en-US"/>
              <a:t>Second level</a:t>
            </a:r>
          </a:p>
        </p:txBody>
      </p:sp>
      <p:sp>
        <p:nvSpPr>
          <p:cNvPr id="5" name="Footer Placeholder 4">
            <a:extLst>
              <a:ext uri="{FF2B5EF4-FFF2-40B4-BE49-F238E27FC236}">
                <a16:creationId xmlns:a16="http://schemas.microsoft.com/office/drawing/2014/main" id="{D4E00F2D-23C3-A0EF-8DB6-F83FA10BCB44}"/>
              </a:ext>
            </a:extLst>
          </p:cNvPr>
          <p:cNvSpPr txBox="1">
            <a:spLocks/>
          </p:cNvSpPr>
          <p:nvPr userDrawn="1"/>
        </p:nvSpPr>
        <p:spPr>
          <a:xfrm>
            <a:off x="211708" y="6353175"/>
            <a:ext cx="1668850" cy="365125"/>
          </a:xfrm>
          <a:prstGeom prst="rect">
            <a:avLst/>
          </a:prstGeom>
        </p:spPr>
        <p:txBody>
          <a:bodyPr/>
          <a:lstStyle>
            <a:defPPr>
              <a:defRPr lang="en-US"/>
            </a:defPPr>
            <a:lvl1pPr marL="0" algn="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solidFill>
                  <a:schemeClr val="bg1"/>
                </a:solidFill>
              </a:rPr>
              <a:t>contact@pja.co.uk</a:t>
            </a:r>
          </a:p>
        </p:txBody>
      </p:sp>
      <p:sp>
        <p:nvSpPr>
          <p:cNvPr id="9" name="Footer Placeholder 4">
            <a:extLst>
              <a:ext uri="{FF2B5EF4-FFF2-40B4-BE49-F238E27FC236}">
                <a16:creationId xmlns:a16="http://schemas.microsoft.com/office/drawing/2014/main" id="{785C14FF-F52E-DC5F-74DA-C18EDF416B7B}"/>
              </a:ext>
            </a:extLst>
          </p:cNvPr>
          <p:cNvSpPr txBox="1">
            <a:spLocks/>
          </p:cNvSpPr>
          <p:nvPr userDrawn="1"/>
        </p:nvSpPr>
        <p:spPr>
          <a:xfrm>
            <a:off x="11050437" y="6353175"/>
            <a:ext cx="929855" cy="365125"/>
          </a:xfrm>
          <a:prstGeom prst="rect">
            <a:avLst/>
          </a:prstGeom>
        </p:spPr>
        <p:txBody>
          <a:bodyPr/>
          <a:lstStyle>
            <a:defPPr>
              <a:defRPr lang="en-US"/>
            </a:defPPr>
            <a:lvl1pPr marL="0" algn="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400" dirty="0">
                <a:solidFill>
                  <a:schemeClr val="bg1"/>
                </a:solidFill>
              </a:rPr>
              <a:t>pja.co.uk</a:t>
            </a:r>
          </a:p>
        </p:txBody>
      </p:sp>
      <p:pic>
        <p:nvPicPr>
          <p:cNvPr id="13" name="Graphic 12">
            <a:extLst>
              <a:ext uri="{FF2B5EF4-FFF2-40B4-BE49-F238E27FC236}">
                <a16:creationId xmlns:a16="http://schemas.microsoft.com/office/drawing/2014/main" id="{70747F6C-7794-8E3C-72C9-82F628A810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29875" y="287338"/>
            <a:ext cx="1438275" cy="799833"/>
          </a:xfrm>
          <a:prstGeom prst="rect">
            <a:avLst/>
          </a:prstGeom>
        </p:spPr>
      </p:pic>
      <p:pic>
        <p:nvPicPr>
          <p:cNvPr id="3" name="Picture 2">
            <a:extLst>
              <a:ext uri="{FF2B5EF4-FFF2-40B4-BE49-F238E27FC236}">
                <a16:creationId xmlns:a16="http://schemas.microsoft.com/office/drawing/2014/main" id="{3C46EE6C-22FE-B542-0AA3-4298C415B40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868092" y="570499"/>
            <a:ext cx="1085215" cy="530225"/>
          </a:xfrm>
          <a:prstGeom prst="rect">
            <a:avLst/>
          </a:prstGeom>
          <a:noFill/>
        </p:spPr>
      </p:pic>
    </p:spTree>
    <p:extLst>
      <p:ext uri="{BB962C8B-B14F-4D97-AF65-F5344CB8AC3E}">
        <p14:creationId xmlns:p14="http://schemas.microsoft.com/office/powerpoint/2010/main" val="23416438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82B1EC1-18ED-0804-FB9C-B2F233F32FB8}"/>
              </a:ext>
            </a:extLst>
          </p:cNvPr>
          <p:cNvSpPr>
            <a:spLocks/>
          </p:cNvSpPr>
          <p:nvPr userDrawn="1"/>
        </p:nvSpPr>
        <p:spPr>
          <a:xfrm>
            <a:off x="1" y="0"/>
            <a:ext cx="12192000" cy="6858000"/>
          </a:xfrm>
          <a:prstGeom prst="roundRect">
            <a:avLst>
              <a:gd name="adj" fmla="val 0"/>
            </a:avLst>
          </a:prstGeom>
          <a:gradFill>
            <a:gsLst>
              <a:gs pos="0">
                <a:srgbClr val="9FC63B"/>
              </a:gs>
              <a:gs pos="100000">
                <a:srgbClr val="495257"/>
              </a:gs>
              <a:gs pos="64000">
                <a:srgbClr val="00A1CB"/>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Footer Placeholder 4">
            <a:extLst>
              <a:ext uri="{FF2B5EF4-FFF2-40B4-BE49-F238E27FC236}">
                <a16:creationId xmlns:a16="http://schemas.microsoft.com/office/drawing/2014/main" id="{D4E00F2D-23C3-A0EF-8DB6-F83FA10BCB44}"/>
              </a:ext>
            </a:extLst>
          </p:cNvPr>
          <p:cNvSpPr txBox="1">
            <a:spLocks/>
          </p:cNvSpPr>
          <p:nvPr userDrawn="1"/>
        </p:nvSpPr>
        <p:spPr>
          <a:xfrm>
            <a:off x="211708" y="6353175"/>
            <a:ext cx="1668850" cy="365125"/>
          </a:xfrm>
          <a:prstGeom prst="rect">
            <a:avLst/>
          </a:prstGeom>
        </p:spPr>
        <p:txBody>
          <a:bodyPr/>
          <a:lstStyle>
            <a:defPPr>
              <a:defRPr lang="en-US"/>
            </a:defPPr>
            <a:lvl1pPr marL="0" algn="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solidFill>
                  <a:schemeClr val="bg1"/>
                </a:solidFill>
              </a:rPr>
              <a:t>contact@pja.co.uk</a:t>
            </a:r>
          </a:p>
        </p:txBody>
      </p:sp>
      <p:sp>
        <p:nvSpPr>
          <p:cNvPr id="9" name="Footer Placeholder 4">
            <a:extLst>
              <a:ext uri="{FF2B5EF4-FFF2-40B4-BE49-F238E27FC236}">
                <a16:creationId xmlns:a16="http://schemas.microsoft.com/office/drawing/2014/main" id="{785C14FF-F52E-DC5F-74DA-C18EDF416B7B}"/>
              </a:ext>
            </a:extLst>
          </p:cNvPr>
          <p:cNvSpPr txBox="1">
            <a:spLocks/>
          </p:cNvSpPr>
          <p:nvPr userDrawn="1"/>
        </p:nvSpPr>
        <p:spPr>
          <a:xfrm>
            <a:off x="11050437" y="6353175"/>
            <a:ext cx="929855" cy="365125"/>
          </a:xfrm>
          <a:prstGeom prst="rect">
            <a:avLst/>
          </a:prstGeom>
        </p:spPr>
        <p:txBody>
          <a:bodyPr/>
          <a:lstStyle>
            <a:defPPr>
              <a:defRPr lang="en-US"/>
            </a:defPPr>
            <a:lvl1pPr marL="0" algn="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400" dirty="0">
                <a:solidFill>
                  <a:schemeClr val="bg1"/>
                </a:solidFill>
              </a:rPr>
              <a:t>pja.co.uk</a:t>
            </a:r>
          </a:p>
        </p:txBody>
      </p:sp>
      <p:pic>
        <p:nvPicPr>
          <p:cNvPr id="13" name="Graphic 12">
            <a:extLst>
              <a:ext uri="{FF2B5EF4-FFF2-40B4-BE49-F238E27FC236}">
                <a16:creationId xmlns:a16="http://schemas.microsoft.com/office/drawing/2014/main" id="{70747F6C-7794-8E3C-72C9-82F628A810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29875" y="287338"/>
            <a:ext cx="1438275" cy="799833"/>
          </a:xfrm>
          <a:prstGeom prst="rect">
            <a:avLst/>
          </a:prstGeom>
        </p:spPr>
      </p:pic>
      <p:sp>
        <p:nvSpPr>
          <p:cNvPr id="3" name="Rectangle: Rounded Corners 2">
            <a:extLst>
              <a:ext uri="{FF2B5EF4-FFF2-40B4-BE49-F238E27FC236}">
                <a16:creationId xmlns:a16="http://schemas.microsoft.com/office/drawing/2014/main" id="{3A6CA1EF-9DFC-8DAE-B050-C2EA9D97E284}"/>
              </a:ext>
            </a:extLst>
          </p:cNvPr>
          <p:cNvSpPr/>
          <p:nvPr userDrawn="1"/>
        </p:nvSpPr>
        <p:spPr>
          <a:xfrm rot="2700000">
            <a:off x="8988329" y="-3435723"/>
            <a:ext cx="7795929" cy="12288295"/>
          </a:xfrm>
          <a:prstGeom prst="roundRect">
            <a:avLst>
              <a:gd name="adj" fmla="val 14459"/>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  </a:t>
            </a:r>
          </a:p>
        </p:txBody>
      </p:sp>
      <p:sp>
        <p:nvSpPr>
          <p:cNvPr id="10" name="Footer Placeholder 4">
            <a:extLst>
              <a:ext uri="{FF2B5EF4-FFF2-40B4-BE49-F238E27FC236}">
                <a16:creationId xmlns:a16="http://schemas.microsoft.com/office/drawing/2014/main" id="{612CF8C3-3F5F-37EE-D5D6-22323E5C929D}"/>
              </a:ext>
            </a:extLst>
          </p:cNvPr>
          <p:cNvSpPr txBox="1">
            <a:spLocks/>
          </p:cNvSpPr>
          <p:nvPr userDrawn="1"/>
        </p:nvSpPr>
        <p:spPr>
          <a:xfrm>
            <a:off x="11202837" y="6505575"/>
            <a:ext cx="929855" cy="365125"/>
          </a:xfrm>
          <a:prstGeom prst="rect">
            <a:avLst/>
          </a:prstGeom>
        </p:spPr>
        <p:txBody>
          <a:bodyPr/>
          <a:lstStyle>
            <a:defPPr>
              <a:defRPr lang="en-US"/>
            </a:defPPr>
            <a:lvl1pPr marL="0" algn="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400" dirty="0">
                <a:solidFill>
                  <a:schemeClr val="bg1"/>
                </a:solidFill>
              </a:rPr>
              <a:t>pja.co.uk</a:t>
            </a:r>
          </a:p>
        </p:txBody>
      </p:sp>
      <p:pic>
        <p:nvPicPr>
          <p:cNvPr id="12" name="Graphic 11">
            <a:extLst>
              <a:ext uri="{FF2B5EF4-FFF2-40B4-BE49-F238E27FC236}">
                <a16:creationId xmlns:a16="http://schemas.microsoft.com/office/drawing/2014/main" id="{33838030-50D0-295F-132C-595CC9508B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82275" y="439738"/>
            <a:ext cx="1438275" cy="799833"/>
          </a:xfrm>
          <a:prstGeom prst="rect">
            <a:avLst/>
          </a:prstGeom>
        </p:spPr>
      </p:pic>
      <p:sp>
        <p:nvSpPr>
          <p:cNvPr id="14" name="Title Placeholder 1">
            <a:extLst>
              <a:ext uri="{FF2B5EF4-FFF2-40B4-BE49-F238E27FC236}">
                <a16:creationId xmlns:a16="http://schemas.microsoft.com/office/drawing/2014/main" id="{2BC5164A-983F-74B8-D4E1-A11F7B7F677C}"/>
              </a:ext>
            </a:extLst>
          </p:cNvPr>
          <p:cNvSpPr>
            <a:spLocks noGrp="1"/>
          </p:cNvSpPr>
          <p:nvPr>
            <p:ph type="title"/>
          </p:nvPr>
        </p:nvSpPr>
        <p:spPr>
          <a:xfrm>
            <a:off x="838200" y="1569111"/>
            <a:ext cx="10515600" cy="638574"/>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Master title style</a:t>
            </a:r>
            <a:endParaRPr lang="en-GB" dirty="0"/>
          </a:p>
        </p:txBody>
      </p:sp>
      <p:sp>
        <p:nvSpPr>
          <p:cNvPr id="15" name="Text Placeholder 2">
            <a:extLst>
              <a:ext uri="{FF2B5EF4-FFF2-40B4-BE49-F238E27FC236}">
                <a16:creationId xmlns:a16="http://schemas.microsoft.com/office/drawing/2014/main" id="{7C0E5596-F4CB-8AA5-C4D9-92D0922888FC}"/>
              </a:ext>
            </a:extLst>
          </p:cNvPr>
          <p:cNvSpPr>
            <a:spLocks noGrp="1"/>
          </p:cNvSpPr>
          <p:nvPr>
            <p:ph idx="1"/>
          </p:nvPr>
        </p:nvSpPr>
        <p:spPr>
          <a:xfrm>
            <a:off x="838200" y="2207685"/>
            <a:ext cx="10515600" cy="3546305"/>
          </a:xfrm>
          <a:prstGeom prst="rect">
            <a:avLst/>
          </a:prstGeom>
        </p:spPr>
        <p:txBody>
          <a:bodyPr vert="horz" lIns="91440" tIns="45720" rIns="91440" bIns="45720" rtlCol="0">
            <a:normAutofit/>
          </a:bodyPr>
          <a:lstStyle>
            <a:lvl1pPr marL="285750" indent="-285750">
              <a:buClr>
                <a:schemeClr val="bg1"/>
              </a:buClr>
              <a:buFont typeface="Arial" panose="020B0604020202020204" pitchFamily="34" charset="0"/>
              <a:buChar char="•"/>
              <a:defRPr>
                <a:solidFill>
                  <a:schemeClr val="bg1"/>
                </a:solidFill>
              </a:defRPr>
            </a:lvl1pPr>
            <a:lvl2pPr marL="742950" indent="-285750">
              <a:buClr>
                <a:schemeClr val="bg1"/>
              </a:buClr>
              <a:buSzPct val="60000"/>
              <a:buFont typeface="Courier New" panose="02070309020205020404" pitchFamily="49" charset="0"/>
              <a:buChar char="o"/>
              <a:defRPr>
                <a:solidFill>
                  <a:schemeClr val="bg1"/>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59739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4.16667E-6 -3.7037E-7 L -0.02955 0.05324 " pathEditMode="relative" rAng="0" ptsTypes="AA">
                                      <p:cBhvr>
                                        <p:cTn id="6" dur="2000" fill="hold"/>
                                        <p:tgtEl>
                                          <p:spTgt spid="3"/>
                                        </p:tgtEl>
                                        <p:attrNameLst>
                                          <p:attrName>ppt_x</p:attrName>
                                          <p:attrName>ppt_y</p:attrName>
                                        </p:attrNameLst>
                                      </p:cBhvr>
                                      <p:rCtr x="-2096" y="32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82B1EC1-18ED-0804-FB9C-B2F233F32FB8}"/>
              </a:ext>
            </a:extLst>
          </p:cNvPr>
          <p:cNvSpPr>
            <a:spLocks/>
          </p:cNvSpPr>
          <p:nvPr userDrawn="1"/>
        </p:nvSpPr>
        <p:spPr>
          <a:xfrm>
            <a:off x="1" y="0"/>
            <a:ext cx="12192000" cy="6858000"/>
          </a:xfrm>
          <a:prstGeom prst="roundRect">
            <a:avLst>
              <a:gd name="adj" fmla="val 0"/>
            </a:avLst>
          </a:prstGeom>
          <a:gradFill>
            <a:gsLst>
              <a:gs pos="0">
                <a:srgbClr val="9FC63B"/>
              </a:gs>
              <a:gs pos="100000">
                <a:srgbClr val="495257"/>
              </a:gs>
              <a:gs pos="64000">
                <a:srgbClr val="00A1CB"/>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Placeholder 1">
            <a:extLst>
              <a:ext uri="{FF2B5EF4-FFF2-40B4-BE49-F238E27FC236}">
                <a16:creationId xmlns:a16="http://schemas.microsoft.com/office/drawing/2014/main" id="{7415C893-1BB0-8E42-1C6B-B8DEFBF79181}"/>
              </a:ext>
            </a:extLst>
          </p:cNvPr>
          <p:cNvSpPr>
            <a:spLocks noGrp="1"/>
          </p:cNvSpPr>
          <p:nvPr>
            <p:ph type="title"/>
          </p:nvPr>
        </p:nvSpPr>
        <p:spPr>
          <a:xfrm>
            <a:off x="838200" y="1569111"/>
            <a:ext cx="10515600" cy="638574"/>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Master title style</a:t>
            </a:r>
            <a:endParaRPr lang="en-GB" dirty="0"/>
          </a:p>
        </p:txBody>
      </p:sp>
      <p:sp>
        <p:nvSpPr>
          <p:cNvPr id="4" name="Text Placeholder 2">
            <a:extLst>
              <a:ext uri="{FF2B5EF4-FFF2-40B4-BE49-F238E27FC236}">
                <a16:creationId xmlns:a16="http://schemas.microsoft.com/office/drawing/2014/main" id="{6BDD99BF-1E2D-35DF-7921-6041E06B4F96}"/>
              </a:ext>
            </a:extLst>
          </p:cNvPr>
          <p:cNvSpPr>
            <a:spLocks noGrp="1"/>
          </p:cNvSpPr>
          <p:nvPr>
            <p:ph idx="1"/>
          </p:nvPr>
        </p:nvSpPr>
        <p:spPr>
          <a:xfrm>
            <a:off x="838200" y="2207685"/>
            <a:ext cx="10515600" cy="3546305"/>
          </a:xfrm>
          <a:prstGeom prst="rect">
            <a:avLst/>
          </a:prstGeom>
        </p:spPr>
        <p:txBody>
          <a:bodyPr vert="horz" lIns="91440" tIns="45720" rIns="91440" bIns="45720" rtlCol="0">
            <a:normAutofit/>
          </a:bodyPr>
          <a:lstStyle>
            <a:lvl1pPr>
              <a:buClr>
                <a:schemeClr val="bg1"/>
              </a:buClr>
              <a:defRPr>
                <a:solidFill>
                  <a:schemeClr val="bg1"/>
                </a:solidFill>
              </a:defRPr>
            </a:lvl1pPr>
            <a:lvl2pPr>
              <a:buClr>
                <a:schemeClr val="bg1"/>
              </a:buClr>
              <a:defRPr>
                <a:solidFill>
                  <a:schemeClr val="bg1"/>
                </a:solidFill>
              </a:defRPr>
            </a:lvl2pPr>
          </a:lstStyle>
          <a:p>
            <a:pPr lvl="0"/>
            <a:r>
              <a:rPr lang="en-US"/>
              <a:t>Click to edit Master text styles</a:t>
            </a:r>
          </a:p>
          <a:p>
            <a:pPr lvl="1"/>
            <a:r>
              <a:rPr lang="en-US"/>
              <a:t>Second level</a:t>
            </a:r>
          </a:p>
        </p:txBody>
      </p:sp>
      <p:sp>
        <p:nvSpPr>
          <p:cNvPr id="5" name="Footer Placeholder 4">
            <a:extLst>
              <a:ext uri="{FF2B5EF4-FFF2-40B4-BE49-F238E27FC236}">
                <a16:creationId xmlns:a16="http://schemas.microsoft.com/office/drawing/2014/main" id="{D4E00F2D-23C3-A0EF-8DB6-F83FA10BCB44}"/>
              </a:ext>
            </a:extLst>
          </p:cNvPr>
          <p:cNvSpPr txBox="1">
            <a:spLocks/>
          </p:cNvSpPr>
          <p:nvPr userDrawn="1"/>
        </p:nvSpPr>
        <p:spPr>
          <a:xfrm>
            <a:off x="211708" y="6353175"/>
            <a:ext cx="1668850" cy="365125"/>
          </a:xfrm>
          <a:prstGeom prst="rect">
            <a:avLst/>
          </a:prstGeom>
        </p:spPr>
        <p:txBody>
          <a:bodyPr/>
          <a:lstStyle>
            <a:defPPr>
              <a:defRPr lang="en-US"/>
            </a:defPPr>
            <a:lvl1pPr marL="0" algn="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solidFill>
                  <a:schemeClr val="bg1"/>
                </a:solidFill>
              </a:rPr>
              <a:t>contact@pja.co.uk</a:t>
            </a:r>
          </a:p>
        </p:txBody>
      </p:sp>
      <p:sp>
        <p:nvSpPr>
          <p:cNvPr id="9" name="Footer Placeholder 4">
            <a:extLst>
              <a:ext uri="{FF2B5EF4-FFF2-40B4-BE49-F238E27FC236}">
                <a16:creationId xmlns:a16="http://schemas.microsoft.com/office/drawing/2014/main" id="{785C14FF-F52E-DC5F-74DA-C18EDF416B7B}"/>
              </a:ext>
            </a:extLst>
          </p:cNvPr>
          <p:cNvSpPr txBox="1">
            <a:spLocks/>
          </p:cNvSpPr>
          <p:nvPr userDrawn="1"/>
        </p:nvSpPr>
        <p:spPr>
          <a:xfrm>
            <a:off x="11050437" y="6353175"/>
            <a:ext cx="929855" cy="365125"/>
          </a:xfrm>
          <a:prstGeom prst="rect">
            <a:avLst/>
          </a:prstGeom>
        </p:spPr>
        <p:txBody>
          <a:bodyPr/>
          <a:lstStyle>
            <a:defPPr>
              <a:defRPr lang="en-US"/>
            </a:defPPr>
            <a:lvl1pPr marL="0" algn="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400" dirty="0">
                <a:solidFill>
                  <a:schemeClr val="bg1"/>
                </a:solidFill>
              </a:rPr>
              <a:t>pja.co.uk</a:t>
            </a:r>
          </a:p>
        </p:txBody>
      </p:sp>
      <p:pic>
        <p:nvPicPr>
          <p:cNvPr id="13" name="Graphic 12">
            <a:extLst>
              <a:ext uri="{FF2B5EF4-FFF2-40B4-BE49-F238E27FC236}">
                <a16:creationId xmlns:a16="http://schemas.microsoft.com/office/drawing/2014/main" id="{70747F6C-7794-8E3C-72C9-82F628A810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29875" y="287338"/>
            <a:ext cx="1438275" cy="799833"/>
          </a:xfrm>
          <a:prstGeom prst="rect">
            <a:avLst/>
          </a:prstGeom>
        </p:spPr>
      </p:pic>
      <p:sp>
        <p:nvSpPr>
          <p:cNvPr id="3" name="Oval 2">
            <a:extLst>
              <a:ext uri="{FF2B5EF4-FFF2-40B4-BE49-F238E27FC236}">
                <a16:creationId xmlns:a16="http://schemas.microsoft.com/office/drawing/2014/main" id="{F00F7698-91AD-1EEB-F1D3-B863B2779C7C}"/>
              </a:ext>
            </a:extLst>
          </p:cNvPr>
          <p:cNvSpPr/>
          <p:nvPr userDrawn="1"/>
        </p:nvSpPr>
        <p:spPr>
          <a:xfrm rot="2700000">
            <a:off x="6885151" y="-1320596"/>
            <a:ext cx="7089446" cy="705656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  </a:t>
            </a:r>
          </a:p>
        </p:txBody>
      </p:sp>
      <p:pic>
        <p:nvPicPr>
          <p:cNvPr id="7" name="Graphic 6">
            <a:extLst>
              <a:ext uri="{FF2B5EF4-FFF2-40B4-BE49-F238E27FC236}">
                <a16:creationId xmlns:a16="http://schemas.microsoft.com/office/drawing/2014/main" id="{E1761A45-2FEA-9510-BBB8-0181CB8A38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82275" y="439738"/>
            <a:ext cx="1438275" cy="799833"/>
          </a:xfrm>
          <a:prstGeom prst="rect">
            <a:avLst/>
          </a:prstGeom>
        </p:spPr>
      </p:pic>
    </p:spTree>
    <p:extLst>
      <p:ext uri="{BB962C8B-B14F-4D97-AF65-F5344CB8AC3E}">
        <p14:creationId xmlns:p14="http://schemas.microsoft.com/office/powerpoint/2010/main" val="362293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1.25E-6 7.40741E-7 L -0.02956 0.05324 " pathEditMode="relative" rAng="0" ptsTypes="AA">
                                      <p:cBhvr>
                                        <p:cTn id="6" dur="2000" fill="hold"/>
                                        <p:tgtEl>
                                          <p:spTgt spid="3"/>
                                        </p:tgtEl>
                                        <p:attrNameLst>
                                          <p:attrName>ppt_x</p:attrName>
                                          <p:attrName>ppt_y</p:attrName>
                                        </p:attrNameLst>
                                      </p:cBhvr>
                                      <p:rCtr x="-1484" y="26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82B1EC1-18ED-0804-FB9C-B2F233F32FB8}"/>
              </a:ext>
            </a:extLst>
          </p:cNvPr>
          <p:cNvSpPr>
            <a:spLocks/>
          </p:cNvSpPr>
          <p:nvPr userDrawn="1"/>
        </p:nvSpPr>
        <p:spPr>
          <a:xfrm>
            <a:off x="1" y="0"/>
            <a:ext cx="12192000" cy="6858000"/>
          </a:xfrm>
          <a:prstGeom prst="roundRect">
            <a:avLst>
              <a:gd name="adj" fmla="val 0"/>
            </a:avLst>
          </a:prstGeom>
          <a:gradFill>
            <a:gsLst>
              <a:gs pos="0">
                <a:srgbClr val="9FC63B"/>
              </a:gs>
              <a:gs pos="100000">
                <a:srgbClr val="495257"/>
              </a:gs>
              <a:gs pos="64000">
                <a:srgbClr val="00A1CB"/>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Footer Placeholder 4">
            <a:extLst>
              <a:ext uri="{FF2B5EF4-FFF2-40B4-BE49-F238E27FC236}">
                <a16:creationId xmlns:a16="http://schemas.microsoft.com/office/drawing/2014/main" id="{D4E00F2D-23C3-A0EF-8DB6-F83FA10BCB44}"/>
              </a:ext>
            </a:extLst>
          </p:cNvPr>
          <p:cNvSpPr txBox="1">
            <a:spLocks/>
          </p:cNvSpPr>
          <p:nvPr userDrawn="1"/>
        </p:nvSpPr>
        <p:spPr>
          <a:xfrm>
            <a:off x="211708" y="6353175"/>
            <a:ext cx="1668850" cy="365125"/>
          </a:xfrm>
          <a:prstGeom prst="rect">
            <a:avLst/>
          </a:prstGeom>
        </p:spPr>
        <p:txBody>
          <a:bodyPr/>
          <a:lstStyle>
            <a:defPPr>
              <a:defRPr lang="en-US"/>
            </a:defPPr>
            <a:lvl1pPr marL="0" algn="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solidFill>
                  <a:schemeClr val="bg1"/>
                </a:solidFill>
              </a:rPr>
              <a:t>contact@pja.co.uk</a:t>
            </a:r>
          </a:p>
        </p:txBody>
      </p:sp>
      <p:sp>
        <p:nvSpPr>
          <p:cNvPr id="9" name="Footer Placeholder 4">
            <a:extLst>
              <a:ext uri="{FF2B5EF4-FFF2-40B4-BE49-F238E27FC236}">
                <a16:creationId xmlns:a16="http://schemas.microsoft.com/office/drawing/2014/main" id="{785C14FF-F52E-DC5F-74DA-C18EDF416B7B}"/>
              </a:ext>
            </a:extLst>
          </p:cNvPr>
          <p:cNvSpPr txBox="1">
            <a:spLocks/>
          </p:cNvSpPr>
          <p:nvPr userDrawn="1"/>
        </p:nvSpPr>
        <p:spPr>
          <a:xfrm>
            <a:off x="11050437" y="6353175"/>
            <a:ext cx="929855" cy="365125"/>
          </a:xfrm>
          <a:prstGeom prst="rect">
            <a:avLst/>
          </a:prstGeom>
        </p:spPr>
        <p:txBody>
          <a:bodyPr/>
          <a:lstStyle>
            <a:defPPr>
              <a:defRPr lang="en-US"/>
            </a:defPPr>
            <a:lvl1pPr marL="0" algn="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400" dirty="0">
                <a:solidFill>
                  <a:schemeClr val="bg1"/>
                </a:solidFill>
              </a:rPr>
              <a:t>pja.co.uk</a:t>
            </a:r>
          </a:p>
        </p:txBody>
      </p:sp>
      <p:pic>
        <p:nvPicPr>
          <p:cNvPr id="13" name="Graphic 12">
            <a:extLst>
              <a:ext uri="{FF2B5EF4-FFF2-40B4-BE49-F238E27FC236}">
                <a16:creationId xmlns:a16="http://schemas.microsoft.com/office/drawing/2014/main" id="{70747F6C-7794-8E3C-72C9-82F628A810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29875" y="287338"/>
            <a:ext cx="1438275" cy="799833"/>
          </a:xfrm>
          <a:prstGeom prst="rect">
            <a:avLst/>
          </a:prstGeom>
        </p:spPr>
      </p:pic>
      <p:sp>
        <p:nvSpPr>
          <p:cNvPr id="3" name="Title Placeholder 1">
            <a:extLst>
              <a:ext uri="{FF2B5EF4-FFF2-40B4-BE49-F238E27FC236}">
                <a16:creationId xmlns:a16="http://schemas.microsoft.com/office/drawing/2014/main" id="{A90915D4-F786-757E-318E-51879994BEB6}"/>
              </a:ext>
            </a:extLst>
          </p:cNvPr>
          <p:cNvSpPr>
            <a:spLocks noGrp="1"/>
          </p:cNvSpPr>
          <p:nvPr>
            <p:ph type="title"/>
          </p:nvPr>
        </p:nvSpPr>
        <p:spPr>
          <a:xfrm>
            <a:off x="838200" y="1569111"/>
            <a:ext cx="7327392" cy="638574"/>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Master title style</a:t>
            </a:r>
            <a:endParaRPr lang="en-GB" dirty="0"/>
          </a:p>
        </p:txBody>
      </p:sp>
      <p:sp>
        <p:nvSpPr>
          <p:cNvPr id="7" name="Text Placeholder 2">
            <a:extLst>
              <a:ext uri="{FF2B5EF4-FFF2-40B4-BE49-F238E27FC236}">
                <a16:creationId xmlns:a16="http://schemas.microsoft.com/office/drawing/2014/main" id="{584D2653-353B-C414-B0E2-D4895861FE25}"/>
              </a:ext>
            </a:extLst>
          </p:cNvPr>
          <p:cNvSpPr>
            <a:spLocks noGrp="1"/>
          </p:cNvSpPr>
          <p:nvPr>
            <p:ph idx="10"/>
          </p:nvPr>
        </p:nvSpPr>
        <p:spPr>
          <a:xfrm>
            <a:off x="838200" y="2207685"/>
            <a:ext cx="7327392" cy="3546305"/>
          </a:xfrm>
          <a:prstGeom prst="rect">
            <a:avLst/>
          </a:prstGeom>
        </p:spPr>
        <p:txBody>
          <a:bodyPr vert="horz" lIns="91440" tIns="45720" rIns="91440" bIns="45720" rtlCol="0">
            <a:normAutofit/>
          </a:bodyPr>
          <a:lstStyle>
            <a:lvl1pPr marL="285750" indent="-285750">
              <a:buClr>
                <a:schemeClr val="bg1"/>
              </a:buClr>
              <a:buFont typeface="Arial" panose="020B0604020202020204" pitchFamily="34" charset="0"/>
              <a:buChar char="•"/>
              <a:defRPr>
                <a:solidFill>
                  <a:schemeClr val="bg1"/>
                </a:solidFill>
              </a:defRPr>
            </a:lvl1pPr>
            <a:lvl2pPr marL="742950" indent="-285750">
              <a:buClr>
                <a:schemeClr val="bg1"/>
              </a:buClr>
              <a:buSzPct val="60000"/>
              <a:buFont typeface="Courier New" panose="02070309020205020404" pitchFamily="49" charset="0"/>
              <a:buChar char="o"/>
              <a:defRPr>
                <a:solidFill>
                  <a:schemeClr val="bg1"/>
                </a:solidFill>
              </a:defRPr>
            </a:lvl2pPr>
          </a:lstStyle>
          <a:p>
            <a:pPr lvl="0"/>
            <a:r>
              <a:rPr lang="en-US"/>
              <a:t>Click to edit Master text styles</a:t>
            </a:r>
          </a:p>
          <a:p>
            <a:pPr lvl="1"/>
            <a:r>
              <a:rPr lang="en-US"/>
              <a:t>Second level</a:t>
            </a:r>
          </a:p>
        </p:txBody>
      </p:sp>
      <p:sp>
        <p:nvSpPr>
          <p:cNvPr id="8" name="Rectangle: Rounded Corners 7">
            <a:extLst>
              <a:ext uri="{FF2B5EF4-FFF2-40B4-BE49-F238E27FC236}">
                <a16:creationId xmlns:a16="http://schemas.microsoft.com/office/drawing/2014/main" id="{B5E7DCE7-F8A8-C228-288D-2DF43C5BD5B5}"/>
              </a:ext>
            </a:extLst>
          </p:cNvPr>
          <p:cNvSpPr/>
          <p:nvPr userDrawn="1"/>
        </p:nvSpPr>
        <p:spPr>
          <a:xfrm rot="5400000">
            <a:off x="9365525" y="1060043"/>
            <a:ext cx="2011678" cy="3006271"/>
          </a:xfrm>
          <a:prstGeom prst="roundRect">
            <a:avLst>
              <a:gd name="adj" fmla="val 6516"/>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  </a:t>
            </a:r>
          </a:p>
        </p:txBody>
      </p:sp>
      <p:sp>
        <p:nvSpPr>
          <p:cNvPr id="10" name="Rectangle: Rounded Corners 9">
            <a:extLst>
              <a:ext uri="{FF2B5EF4-FFF2-40B4-BE49-F238E27FC236}">
                <a16:creationId xmlns:a16="http://schemas.microsoft.com/office/drawing/2014/main" id="{1ABE8A09-36A8-FFED-6D47-29A35F307A95}"/>
              </a:ext>
            </a:extLst>
          </p:cNvPr>
          <p:cNvSpPr/>
          <p:nvPr userDrawn="1"/>
        </p:nvSpPr>
        <p:spPr>
          <a:xfrm rot="5400000">
            <a:off x="9365525" y="3388716"/>
            <a:ext cx="2011678" cy="3006271"/>
          </a:xfrm>
          <a:prstGeom prst="roundRect">
            <a:avLst>
              <a:gd name="adj" fmla="val 6516"/>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  </a:t>
            </a:r>
          </a:p>
        </p:txBody>
      </p:sp>
    </p:spTree>
    <p:extLst>
      <p:ext uri="{BB962C8B-B14F-4D97-AF65-F5344CB8AC3E}">
        <p14:creationId xmlns:p14="http://schemas.microsoft.com/office/powerpoint/2010/main" val="319515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1.04167E-6 -1.11111E-6 L -0.03385 0.00232 " pathEditMode="relative" rAng="0" ptsTypes="AA">
                                      <p:cBhvr>
                                        <p:cTn id="6" dur="2000" fill="hold"/>
                                        <p:tgtEl>
                                          <p:spTgt spid="8"/>
                                        </p:tgtEl>
                                        <p:attrNameLst>
                                          <p:attrName>ppt_x</p:attrName>
                                          <p:attrName>ppt_y</p:attrName>
                                        </p:attrNameLst>
                                      </p:cBhvr>
                                      <p:rCtr x="-1693" y="116"/>
                                    </p:animMotion>
                                  </p:childTnLst>
                                </p:cTn>
                              </p:par>
                              <p:par>
                                <p:cTn id="7" presetID="42" presetClass="path" presetSubtype="0" accel="50000" decel="50000" fill="hold" grpId="0" nodeType="withEffect">
                                  <p:stCondLst>
                                    <p:cond delay="0"/>
                                  </p:stCondLst>
                                  <p:childTnLst>
                                    <p:animMotion origin="layout" path="M -1.04167E-6 -4.44444E-6 L -0.03385 0.00232 " pathEditMode="relative" rAng="0" ptsTypes="AA">
                                      <p:cBhvr>
                                        <p:cTn id="8" dur="2000" fill="hold"/>
                                        <p:tgtEl>
                                          <p:spTgt spid="10"/>
                                        </p:tgtEl>
                                        <p:attrNameLst>
                                          <p:attrName>ppt_x</p:attrName>
                                          <p:attrName>ppt_y</p:attrName>
                                        </p:attrNameLst>
                                      </p:cBhvr>
                                      <p:rCtr x="-1693"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headings, text and bullet point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64AAA3-E9D4-B544-B77B-0789573E9C02}"/>
              </a:ext>
            </a:extLst>
          </p:cNvPr>
          <p:cNvSpPr>
            <a:spLocks noGrp="1"/>
          </p:cNvSpPr>
          <p:nvPr>
            <p:ph type="title" hasCustomPrompt="1"/>
          </p:nvPr>
        </p:nvSpPr>
        <p:spPr>
          <a:xfrm>
            <a:off x="1199455" y="689703"/>
            <a:ext cx="9937104" cy="1011105"/>
          </a:xfrm>
          <a:prstGeom prst="rect">
            <a:avLst/>
          </a:prstGeom>
        </p:spPr>
        <p:txBody>
          <a:bodyPr lIns="0" tIns="0" rIns="0" bIns="0"/>
          <a:lstStyle>
            <a:lvl1pPr>
              <a:defRPr>
                <a:solidFill>
                  <a:srgbClr val="1A9DAC"/>
                </a:solidFill>
              </a:defRPr>
            </a:lvl1pPr>
          </a:lstStyle>
          <a:p>
            <a:pPr lvl="0"/>
            <a:r>
              <a:rPr lang="en-GB"/>
              <a:t>Click to edit Master text styles</a:t>
            </a:r>
          </a:p>
        </p:txBody>
      </p:sp>
      <p:sp>
        <p:nvSpPr>
          <p:cNvPr id="6" name="Text Placeholder 5"/>
          <p:cNvSpPr>
            <a:spLocks noGrp="1"/>
          </p:cNvSpPr>
          <p:nvPr>
            <p:ph type="body" sz="quarter" idx="11" hasCustomPrompt="1"/>
          </p:nvPr>
        </p:nvSpPr>
        <p:spPr>
          <a:xfrm>
            <a:off x="1199456" y="1700808"/>
            <a:ext cx="9937104" cy="4608512"/>
          </a:xfrm>
          <a:prstGeom prst="rect">
            <a:avLst/>
          </a:prstGeom>
        </p:spPr>
        <p:txBody>
          <a:bodyPr lIns="0" tIns="0" rIns="0" bIns="0"/>
          <a:lstStyle>
            <a:lvl1pPr marL="266700" indent="-257175">
              <a:buClr>
                <a:srgbClr val="1A9DAC"/>
              </a:buClr>
              <a:tabLst/>
              <a:defRPr sz="2000">
                <a:latin typeface="+mn-lt"/>
                <a:ea typeface="Tahoma" panose="020B0604030504040204" pitchFamily="34" charset="0"/>
                <a:cs typeface="Tahoma" panose="020B0604030504040204" pitchFamily="34" charset="0"/>
              </a:defRPr>
            </a:lvl1pPr>
            <a:lvl2pPr marL="541338" indent="-274638">
              <a:buClr>
                <a:srgbClr val="1A9DAC"/>
              </a:buClr>
              <a:buFont typeface="Courier New" panose="02070309020205020404" pitchFamily="49" charset="0"/>
              <a:buChar char="o"/>
              <a:defRPr sz="2000">
                <a:latin typeface="+mn-lt"/>
                <a:ea typeface="Tahoma" panose="020B0604030504040204" pitchFamily="34" charset="0"/>
                <a:cs typeface="Tahoma" panose="020B0604030504040204" pitchFamily="34" charset="0"/>
              </a:defRPr>
            </a:lvl2pPr>
            <a:lvl3pPr marL="808038" indent="-2667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6912239"/>
      </p:ext>
    </p:extLst>
  </p:cSld>
  <p:clrMapOvr>
    <a:masterClrMapping/>
  </p:clrMapOvr>
  <p:transition spd="slow">
    <p:fade/>
  </p:transition>
  <p:extLst>
    <p:ext uri="{DCECCB84-F9BA-43D5-87BE-67443E8EF086}">
      <p15:sldGuideLst xmlns:p15="http://schemas.microsoft.com/office/powerpoint/2012/main">
        <p15:guide id="1" orient="horz" pos="436" userDrawn="1">
          <p15:clr>
            <a:srgbClr val="FBAE40"/>
          </p15:clr>
        </p15:guide>
        <p15:guide id="2" pos="756"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BB10D99-E725-7278-FC64-8ADFC724E203}"/>
              </a:ext>
            </a:extLst>
          </p:cNvPr>
          <p:cNvSpPr/>
          <p:nvPr userDrawn="1"/>
        </p:nvSpPr>
        <p:spPr>
          <a:xfrm>
            <a:off x="6537278" y="-1"/>
            <a:ext cx="565472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Background pattern&#10;&#10;Description automatically generated">
            <a:extLst>
              <a:ext uri="{FF2B5EF4-FFF2-40B4-BE49-F238E27FC236}">
                <a16:creationId xmlns:a16="http://schemas.microsoft.com/office/drawing/2014/main" id="{07D522DF-EC66-8844-8517-97C783C5BCF0}"/>
              </a:ext>
            </a:extLst>
          </p:cNvPr>
          <p:cNvPicPr>
            <a:picLocks/>
          </p:cNvPicPr>
          <p:nvPr userDrawn="1"/>
        </p:nvPicPr>
        <p:blipFill rotWithShape="1">
          <a:blip r:embed="rId2">
            <a:extLst>
              <a:ext uri="{28A0092B-C50C-407E-A947-70E740481C1C}">
                <a14:useLocalDpi xmlns:a14="http://schemas.microsoft.com/office/drawing/2010/main" val="0"/>
              </a:ext>
            </a:extLst>
          </a:blip>
          <a:srcRect l="17827" t="15570" r="29737" b="4865"/>
          <a:stretch/>
        </p:blipFill>
        <p:spPr>
          <a:xfrm>
            <a:off x="6927850" y="-2"/>
            <a:ext cx="6392767" cy="6858001"/>
          </a:xfrm>
          <a:prstGeom prst="rect">
            <a:avLst/>
          </a:prstGeom>
        </p:spPr>
      </p:pic>
      <p:sp>
        <p:nvSpPr>
          <p:cNvPr id="3" name="Rectangle: Rounded Corners 2">
            <a:extLst>
              <a:ext uri="{FF2B5EF4-FFF2-40B4-BE49-F238E27FC236}">
                <a16:creationId xmlns:a16="http://schemas.microsoft.com/office/drawing/2014/main" id="{51587BB9-5ADA-8D4F-BB2B-ADA1B2FECE42}"/>
              </a:ext>
            </a:extLst>
          </p:cNvPr>
          <p:cNvSpPr>
            <a:spLocks noGrp="1" noRot="1" noMove="1" noResize="1" noEditPoints="1" noAdjustHandles="1" noChangeArrowheads="1" noChangeShapeType="1"/>
          </p:cNvSpPr>
          <p:nvPr userDrawn="1"/>
        </p:nvSpPr>
        <p:spPr>
          <a:xfrm>
            <a:off x="-481770" y="0"/>
            <a:ext cx="10128462" cy="6858000"/>
          </a:xfrm>
          <a:prstGeom prst="roundRect">
            <a:avLst>
              <a:gd name="adj" fmla="val 6198"/>
            </a:avLst>
          </a:prstGeom>
          <a:gradFill>
            <a:gsLst>
              <a:gs pos="0">
                <a:srgbClr val="9FC63B"/>
              </a:gs>
              <a:gs pos="100000">
                <a:srgbClr val="495257"/>
              </a:gs>
              <a:gs pos="64000">
                <a:srgbClr val="00A1CB"/>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4">
            <a:extLst>
              <a:ext uri="{FF2B5EF4-FFF2-40B4-BE49-F238E27FC236}">
                <a16:creationId xmlns:a16="http://schemas.microsoft.com/office/drawing/2014/main" id="{96E8677C-018D-4CFD-39A2-EF3E5C282F3E}"/>
              </a:ext>
            </a:extLst>
          </p:cNvPr>
          <p:cNvSpPr txBox="1">
            <a:spLocks/>
          </p:cNvSpPr>
          <p:nvPr userDrawn="1"/>
        </p:nvSpPr>
        <p:spPr>
          <a:xfrm>
            <a:off x="517193" y="6353175"/>
            <a:ext cx="4114800" cy="365125"/>
          </a:xfrm>
          <a:prstGeom prst="rect">
            <a:avLst/>
          </a:prstGeom>
        </p:spPr>
        <p:txBody>
          <a:bodyPr/>
          <a:lstStyle>
            <a:defPPr>
              <a:defRPr lang="en-US"/>
            </a:defPPr>
            <a:lvl1pPr marL="0" algn="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solidFill>
                  <a:srgbClr val="495257"/>
                </a:solidFill>
              </a:rPr>
              <a:t>contact@pja.co.uk</a:t>
            </a:r>
          </a:p>
        </p:txBody>
      </p:sp>
      <p:sp>
        <p:nvSpPr>
          <p:cNvPr id="5" name="Footer Placeholder 4">
            <a:extLst>
              <a:ext uri="{FF2B5EF4-FFF2-40B4-BE49-F238E27FC236}">
                <a16:creationId xmlns:a16="http://schemas.microsoft.com/office/drawing/2014/main" id="{BDD7AA84-A747-C186-5C90-40CA413AD44D}"/>
              </a:ext>
            </a:extLst>
          </p:cNvPr>
          <p:cNvSpPr txBox="1">
            <a:spLocks/>
          </p:cNvSpPr>
          <p:nvPr userDrawn="1"/>
        </p:nvSpPr>
        <p:spPr>
          <a:xfrm>
            <a:off x="7946693" y="6353175"/>
            <a:ext cx="4114800" cy="365125"/>
          </a:xfrm>
          <a:prstGeom prst="rect">
            <a:avLst/>
          </a:prstGeom>
        </p:spPr>
        <p:txBody>
          <a:bodyPr/>
          <a:lstStyle>
            <a:defPPr>
              <a:defRPr lang="en-US"/>
            </a:defPPr>
            <a:lvl1pPr marL="0" algn="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400" dirty="0">
                <a:solidFill>
                  <a:srgbClr val="495257"/>
                </a:solidFill>
              </a:rPr>
              <a:t>pja.co.uk</a:t>
            </a:r>
          </a:p>
        </p:txBody>
      </p:sp>
      <p:pic>
        <p:nvPicPr>
          <p:cNvPr id="12" name="Picture 11" descr="Logo&#10;&#10;Description automatically generated">
            <a:extLst>
              <a:ext uri="{FF2B5EF4-FFF2-40B4-BE49-F238E27FC236}">
                <a16:creationId xmlns:a16="http://schemas.microsoft.com/office/drawing/2014/main" id="{C567B61D-9249-D517-CCA4-05C00A8A835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1452" y="281120"/>
            <a:ext cx="1440041" cy="799833"/>
          </a:xfrm>
          <a:prstGeom prst="rect">
            <a:avLst/>
          </a:prstGeom>
        </p:spPr>
      </p:pic>
      <p:sp>
        <p:nvSpPr>
          <p:cNvPr id="8" name="Footer Placeholder 4">
            <a:extLst>
              <a:ext uri="{FF2B5EF4-FFF2-40B4-BE49-F238E27FC236}">
                <a16:creationId xmlns:a16="http://schemas.microsoft.com/office/drawing/2014/main" id="{E51BC967-8F2D-7FCF-6C7C-C51D3ACFD18F}"/>
              </a:ext>
            </a:extLst>
          </p:cNvPr>
          <p:cNvSpPr txBox="1">
            <a:spLocks/>
          </p:cNvSpPr>
          <p:nvPr userDrawn="1"/>
        </p:nvSpPr>
        <p:spPr>
          <a:xfrm>
            <a:off x="517193" y="6353175"/>
            <a:ext cx="4114800" cy="365125"/>
          </a:xfrm>
          <a:prstGeom prst="rect">
            <a:avLst/>
          </a:prstGeom>
        </p:spPr>
        <p:txBody>
          <a:bodyPr/>
          <a:lstStyle>
            <a:defPPr>
              <a:defRPr lang="en-US"/>
            </a:defPPr>
            <a:lvl1pPr marL="0" algn="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solidFill>
                  <a:srgbClr val="495257"/>
                </a:solidFill>
              </a:rPr>
              <a:t>contact@pja.co.uk</a:t>
            </a:r>
          </a:p>
        </p:txBody>
      </p:sp>
      <p:sp>
        <p:nvSpPr>
          <p:cNvPr id="9" name="Footer Placeholder 4">
            <a:extLst>
              <a:ext uri="{FF2B5EF4-FFF2-40B4-BE49-F238E27FC236}">
                <a16:creationId xmlns:a16="http://schemas.microsoft.com/office/drawing/2014/main" id="{0E1E6216-C258-ACE5-2DE2-6718C285F74F}"/>
              </a:ext>
            </a:extLst>
          </p:cNvPr>
          <p:cNvSpPr txBox="1">
            <a:spLocks/>
          </p:cNvSpPr>
          <p:nvPr userDrawn="1"/>
        </p:nvSpPr>
        <p:spPr>
          <a:xfrm>
            <a:off x="7946693" y="6353175"/>
            <a:ext cx="4114800" cy="365125"/>
          </a:xfrm>
          <a:prstGeom prst="rect">
            <a:avLst/>
          </a:prstGeom>
        </p:spPr>
        <p:txBody>
          <a:bodyPr/>
          <a:lstStyle>
            <a:defPPr>
              <a:defRPr lang="en-US"/>
            </a:defPPr>
            <a:lvl1pPr marL="0" algn="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400" dirty="0">
                <a:solidFill>
                  <a:srgbClr val="495257"/>
                </a:solidFill>
              </a:rPr>
              <a:t>pja.co.uk</a:t>
            </a:r>
          </a:p>
        </p:txBody>
      </p:sp>
      <p:pic>
        <p:nvPicPr>
          <p:cNvPr id="10" name="Picture 9" descr="Logo&#10;&#10;Description automatically generated">
            <a:extLst>
              <a:ext uri="{FF2B5EF4-FFF2-40B4-BE49-F238E27FC236}">
                <a16:creationId xmlns:a16="http://schemas.microsoft.com/office/drawing/2014/main" id="{BFC5D221-3A11-2362-ED05-71BD2E61169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1451" y="281119"/>
            <a:ext cx="1440041" cy="799833"/>
          </a:xfrm>
          <a:prstGeom prst="rect">
            <a:avLst/>
          </a:prstGeom>
        </p:spPr>
      </p:pic>
      <p:sp>
        <p:nvSpPr>
          <p:cNvPr id="11" name="Title 1">
            <a:extLst>
              <a:ext uri="{FF2B5EF4-FFF2-40B4-BE49-F238E27FC236}">
                <a16:creationId xmlns:a16="http://schemas.microsoft.com/office/drawing/2014/main" id="{D42B29DC-4562-51D6-3DAD-8BB189EB0671}"/>
              </a:ext>
            </a:extLst>
          </p:cNvPr>
          <p:cNvSpPr>
            <a:spLocks noGrp="1"/>
          </p:cNvSpPr>
          <p:nvPr>
            <p:ph type="title"/>
          </p:nvPr>
        </p:nvSpPr>
        <p:spPr>
          <a:xfrm>
            <a:off x="839788" y="2775400"/>
            <a:ext cx="7826540" cy="653600"/>
          </a:xfrm>
          <a:prstGeom prst="rect">
            <a:avLst/>
          </a:prstGeom>
        </p:spPr>
        <p:txBody>
          <a:bodyPr>
            <a:normAutofit/>
          </a:bodyPr>
          <a:lstStyle>
            <a:lvl1pPr>
              <a:defRPr sz="3200">
                <a:solidFill>
                  <a:schemeClr val="bg1"/>
                </a:solidFill>
              </a:defRPr>
            </a:lvl1pPr>
          </a:lstStyle>
          <a:p>
            <a:r>
              <a:rPr lang="en-US"/>
              <a:t>Click to edit Master title style</a:t>
            </a:r>
            <a:endParaRPr lang="en-GB" dirty="0"/>
          </a:p>
        </p:txBody>
      </p:sp>
      <p:sp>
        <p:nvSpPr>
          <p:cNvPr id="13" name="Content Placeholder 3">
            <a:extLst>
              <a:ext uri="{FF2B5EF4-FFF2-40B4-BE49-F238E27FC236}">
                <a16:creationId xmlns:a16="http://schemas.microsoft.com/office/drawing/2014/main" id="{2C25E174-9A98-7DB9-BAD8-F3BC573B6789}"/>
              </a:ext>
            </a:extLst>
          </p:cNvPr>
          <p:cNvSpPr>
            <a:spLocks noGrp="1"/>
          </p:cNvSpPr>
          <p:nvPr>
            <p:ph sz="half" idx="2" hasCustomPrompt="1"/>
          </p:nvPr>
        </p:nvSpPr>
        <p:spPr>
          <a:xfrm>
            <a:off x="839788" y="3549306"/>
            <a:ext cx="5157787" cy="326658"/>
          </a:xfrm>
          <a:prstGeom prst="rect">
            <a:avLst/>
          </a:prstGeom>
        </p:spPr>
        <p:txBody>
          <a:bodyPr/>
          <a:lstStyle>
            <a:lvl1pPr marL="0" indent="0">
              <a:buFontTx/>
              <a:buNone/>
              <a:defRPr>
                <a:solidFill>
                  <a:schemeClr val="bg1"/>
                </a:solidFill>
                <a:latin typeface="+mj-lt"/>
              </a:defRPr>
            </a:lvl1pPr>
          </a:lstStyle>
          <a:p>
            <a:pPr lvl="0"/>
            <a:r>
              <a:rPr lang="en-US" dirty="0"/>
              <a:t>Click to edit subtitle</a:t>
            </a:r>
          </a:p>
        </p:txBody>
      </p:sp>
      <p:sp>
        <p:nvSpPr>
          <p:cNvPr id="6" name="TextBox 5">
            <a:extLst>
              <a:ext uri="{FF2B5EF4-FFF2-40B4-BE49-F238E27FC236}">
                <a16:creationId xmlns:a16="http://schemas.microsoft.com/office/drawing/2014/main" id="{2C349670-3DBE-8EF7-E26F-6876DC6D0388}"/>
              </a:ext>
            </a:extLst>
          </p:cNvPr>
          <p:cNvSpPr txBox="1"/>
          <p:nvPr userDrawn="1"/>
        </p:nvSpPr>
        <p:spPr>
          <a:xfrm>
            <a:off x="398859" y="-585853"/>
            <a:ext cx="3201591" cy="369332"/>
          </a:xfrm>
          <a:prstGeom prst="rect">
            <a:avLst/>
          </a:prstGeom>
          <a:noFill/>
        </p:spPr>
        <p:txBody>
          <a:bodyPr wrap="square" rtlCol="0">
            <a:spAutoFit/>
          </a:bodyPr>
          <a:lstStyle/>
          <a:p>
            <a:r>
              <a:rPr lang="en-GB" dirty="0">
                <a:solidFill>
                  <a:srgbClr val="00A1CB"/>
                </a:solidFill>
              </a:rPr>
              <a:t>DIVIDER OPTION 1</a:t>
            </a:r>
          </a:p>
        </p:txBody>
      </p:sp>
    </p:spTree>
    <p:extLst>
      <p:ext uri="{BB962C8B-B14F-4D97-AF65-F5344CB8AC3E}">
        <p14:creationId xmlns:p14="http://schemas.microsoft.com/office/powerpoint/2010/main" val="44444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26000" decel="25000" fill="hold" grpId="0" nodeType="withEffect">
                                  <p:stCondLst>
                                    <p:cond delay="0"/>
                                  </p:stCondLst>
                                  <p:childTnLst>
                                    <p:animMotion origin="layout" path="M -0.0681 0 L -1.45833E-6 0 " pathEditMode="relative" rAng="0" ptsTypes="AA">
                                      <p:cBhvr>
                                        <p:cTn id="6" dur="2000" fill="hold"/>
                                        <p:tgtEl>
                                          <p:spTgt spid="3"/>
                                        </p:tgtEl>
                                        <p:attrNameLst>
                                          <p:attrName>ppt_x</p:attrName>
                                          <p:attrName>ppt_y</p:attrName>
                                        </p:attrNameLst>
                                      </p:cBhvr>
                                      <p:rCtr x="3398" y="0"/>
                                    </p:animMotion>
                                  </p:childTnLst>
                                </p:cTn>
                              </p:par>
                              <p:par>
                                <p:cTn id="7" presetID="42" presetClass="entr" presetSubtype="0" fill="hold" grpId="0" nodeType="withEffect">
                                  <p:stCondLst>
                                    <p:cond delay="0"/>
                                  </p:stCondLst>
                                  <p:childTnLst>
                                    <p:set>
                                      <p:cBhvr>
                                        <p:cTn id="8" dur="1" fill="hold">
                                          <p:stCondLst>
                                            <p:cond delay="0"/>
                                          </p:stCondLst>
                                        </p:cTn>
                                        <p:tgtEl>
                                          <p:spTgt spid="13">
                                            <p:txEl>
                                              <p:pRg st="0" end="0"/>
                                            </p:txEl>
                                          </p:spTgt>
                                        </p:tgtEl>
                                        <p:attrNameLst>
                                          <p:attrName>style.visibility</p:attrName>
                                        </p:attrNameLst>
                                      </p:cBhvr>
                                      <p:to>
                                        <p:strVal val="visible"/>
                                      </p:to>
                                    </p:set>
                                    <p:animEffect transition="in" filter="fade">
                                      <p:cBhvr>
                                        <p:cTn id="9" dur="1000"/>
                                        <p:tgtEl>
                                          <p:spTgt spid="13">
                                            <p:txEl>
                                              <p:pRg st="0" end="0"/>
                                            </p:txEl>
                                          </p:spTgt>
                                        </p:tgtEl>
                                      </p:cBhvr>
                                    </p:animEffect>
                                    <p:anim calcmode="lin" valueType="num">
                                      <p:cBhvr>
                                        <p:cTn id="10"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1"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20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path" presetSubtype="0" accel="3000" decel="58000" fill="hold" nodeType="withEffect">
                                  <p:stCondLst>
                                    <p:cond delay="0"/>
                                  </p:stCondLst>
                                  <p:childTnLst>
                                    <p:animMotion origin="layout" path="M 0.06562 0 L -0.03125 0 " pathEditMode="relative" rAng="0" ptsTypes="AA">
                                      <p:cBhvr>
                                        <p:cTn id="18" dur="2000" fill="hold"/>
                                        <p:tgtEl>
                                          <p:spTgt spid="15"/>
                                        </p:tgtEl>
                                        <p:attrNameLst>
                                          <p:attrName>ppt_x</p:attrName>
                                          <p:attrName>ppt_y</p:attrName>
                                        </p:attrNameLst>
                                      </p:cBhvr>
                                      <p:rCtr x="-484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13" grpId="0" build="p">
        <p:tmplLst>
          <p:tmpl lvl="1">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E288798-D354-C39C-0E6A-BF4739DFBC05}"/>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Background pattern&#10;&#10;Description automatically generated">
            <a:extLst>
              <a:ext uri="{FF2B5EF4-FFF2-40B4-BE49-F238E27FC236}">
                <a16:creationId xmlns:a16="http://schemas.microsoft.com/office/drawing/2014/main" id="{8A3F5B7A-24F7-1468-703E-DE9CB29C28B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570" b="4865"/>
          <a:stretch/>
        </p:blipFill>
        <p:spPr>
          <a:xfrm>
            <a:off x="0" y="0"/>
            <a:ext cx="12192000" cy="6858001"/>
          </a:xfrm>
          <a:prstGeom prst="rect">
            <a:avLst/>
          </a:prstGeom>
        </p:spPr>
      </p:pic>
      <p:sp>
        <p:nvSpPr>
          <p:cNvPr id="8" name="Footer Placeholder 4">
            <a:extLst>
              <a:ext uri="{FF2B5EF4-FFF2-40B4-BE49-F238E27FC236}">
                <a16:creationId xmlns:a16="http://schemas.microsoft.com/office/drawing/2014/main" id="{E51BC967-8F2D-7FCF-6C7C-C51D3ACFD18F}"/>
              </a:ext>
            </a:extLst>
          </p:cNvPr>
          <p:cNvSpPr txBox="1">
            <a:spLocks/>
          </p:cNvSpPr>
          <p:nvPr userDrawn="1"/>
        </p:nvSpPr>
        <p:spPr>
          <a:xfrm>
            <a:off x="323850" y="6353175"/>
            <a:ext cx="4114800" cy="365125"/>
          </a:xfrm>
          <a:prstGeom prst="rect">
            <a:avLst/>
          </a:prstGeom>
        </p:spPr>
        <p:txBody>
          <a:bodyPr/>
          <a:lstStyle>
            <a:defPPr>
              <a:defRPr lang="en-US"/>
            </a:defPPr>
            <a:lvl1pPr marL="0" algn="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solidFill>
                  <a:srgbClr val="495257"/>
                </a:solidFill>
              </a:rPr>
              <a:t>contact@pja.co.uk</a:t>
            </a:r>
          </a:p>
        </p:txBody>
      </p:sp>
      <p:sp>
        <p:nvSpPr>
          <p:cNvPr id="9" name="Footer Placeholder 4">
            <a:extLst>
              <a:ext uri="{FF2B5EF4-FFF2-40B4-BE49-F238E27FC236}">
                <a16:creationId xmlns:a16="http://schemas.microsoft.com/office/drawing/2014/main" id="{0E1E6216-C258-ACE5-2DE2-6718C285F74F}"/>
              </a:ext>
            </a:extLst>
          </p:cNvPr>
          <p:cNvSpPr txBox="1">
            <a:spLocks/>
          </p:cNvSpPr>
          <p:nvPr userDrawn="1"/>
        </p:nvSpPr>
        <p:spPr>
          <a:xfrm>
            <a:off x="7753350" y="6353175"/>
            <a:ext cx="4114800" cy="365125"/>
          </a:xfrm>
          <a:prstGeom prst="rect">
            <a:avLst/>
          </a:prstGeom>
        </p:spPr>
        <p:txBody>
          <a:bodyPr/>
          <a:lstStyle>
            <a:defPPr>
              <a:defRPr lang="en-US"/>
            </a:defPPr>
            <a:lvl1pPr marL="0" algn="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400" dirty="0">
                <a:solidFill>
                  <a:srgbClr val="495257"/>
                </a:solidFill>
              </a:rPr>
              <a:t>pja.co.uk</a:t>
            </a:r>
          </a:p>
        </p:txBody>
      </p:sp>
      <p:pic>
        <p:nvPicPr>
          <p:cNvPr id="10" name="Picture 9" descr="Logo&#10;&#10;Description automatically generated">
            <a:extLst>
              <a:ext uri="{FF2B5EF4-FFF2-40B4-BE49-F238E27FC236}">
                <a16:creationId xmlns:a16="http://schemas.microsoft.com/office/drawing/2014/main" id="{BFC5D221-3A11-2362-ED05-71BD2E61169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28109" y="281120"/>
            <a:ext cx="1440041" cy="799833"/>
          </a:xfrm>
          <a:prstGeom prst="rect">
            <a:avLst/>
          </a:prstGeom>
        </p:spPr>
      </p:pic>
      <p:sp>
        <p:nvSpPr>
          <p:cNvPr id="11" name="Title 1">
            <a:extLst>
              <a:ext uri="{FF2B5EF4-FFF2-40B4-BE49-F238E27FC236}">
                <a16:creationId xmlns:a16="http://schemas.microsoft.com/office/drawing/2014/main" id="{D42B29DC-4562-51D6-3DAD-8BB189EB0671}"/>
              </a:ext>
            </a:extLst>
          </p:cNvPr>
          <p:cNvSpPr>
            <a:spLocks noGrp="1"/>
          </p:cNvSpPr>
          <p:nvPr>
            <p:ph type="title"/>
          </p:nvPr>
        </p:nvSpPr>
        <p:spPr>
          <a:xfrm>
            <a:off x="839788" y="2775400"/>
            <a:ext cx="7826540" cy="653600"/>
          </a:xfrm>
          <a:prstGeom prst="rect">
            <a:avLst/>
          </a:prstGeom>
        </p:spPr>
        <p:txBody>
          <a:bodyPr>
            <a:normAutofit/>
          </a:bodyPr>
          <a:lstStyle>
            <a:lvl1pPr>
              <a:defRPr sz="3200">
                <a:solidFill>
                  <a:srgbClr val="495257"/>
                </a:solidFill>
              </a:defRPr>
            </a:lvl1pPr>
          </a:lstStyle>
          <a:p>
            <a:r>
              <a:rPr lang="en-US"/>
              <a:t>Click to edit Master title style</a:t>
            </a:r>
            <a:endParaRPr lang="en-GB" dirty="0"/>
          </a:p>
        </p:txBody>
      </p:sp>
      <p:sp>
        <p:nvSpPr>
          <p:cNvPr id="13" name="Content Placeholder 3">
            <a:extLst>
              <a:ext uri="{FF2B5EF4-FFF2-40B4-BE49-F238E27FC236}">
                <a16:creationId xmlns:a16="http://schemas.microsoft.com/office/drawing/2014/main" id="{2C25E174-9A98-7DB9-BAD8-F3BC573B6789}"/>
              </a:ext>
            </a:extLst>
          </p:cNvPr>
          <p:cNvSpPr>
            <a:spLocks noGrp="1"/>
          </p:cNvSpPr>
          <p:nvPr>
            <p:ph sz="half" idx="2" hasCustomPrompt="1"/>
          </p:nvPr>
        </p:nvSpPr>
        <p:spPr>
          <a:xfrm>
            <a:off x="839788" y="3549306"/>
            <a:ext cx="5157787" cy="326658"/>
          </a:xfrm>
          <a:prstGeom prst="rect">
            <a:avLst/>
          </a:prstGeom>
        </p:spPr>
        <p:txBody>
          <a:bodyPr/>
          <a:lstStyle>
            <a:lvl1pPr marL="0" indent="0">
              <a:buFontTx/>
              <a:buNone/>
              <a:defRPr>
                <a:solidFill>
                  <a:srgbClr val="00A1CB"/>
                </a:solidFill>
                <a:latin typeface="+mj-lt"/>
              </a:defRPr>
            </a:lvl1pPr>
          </a:lstStyle>
          <a:p>
            <a:pPr lvl="0"/>
            <a:r>
              <a:rPr lang="en-US" dirty="0"/>
              <a:t>Click to edit subtitle</a:t>
            </a:r>
          </a:p>
        </p:txBody>
      </p:sp>
      <p:sp>
        <p:nvSpPr>
          <p:cNvPr id="2" name="TextBox 1">
            <a:extLst>
              <a:ext uri="{FF2B5EF4-FFF2-40B4-BE49-F238E27FC236}">
                <a16:creationId xmlns:a16="http://schemas.microsoft.com/office/drawing/2014/main" id="{DAA94AB1-FDC7-36F9-279B-1FFC10B0721A}"/>
              </a:ext>
            </a:extLst>
          </p:cNvPr>
          <p:cNvSpPr txBox="1"/>
          <p:nvPr userDrawn="1"/>
        </p:nvSpPr>
        <p:spPr>
          <a:xfrm>
            <a:off x="398859" y="-585853"/>
            <a:ext cx="3201591" cy="369332"/>
          </a:xfrm>
          <a:prstGeom prst="rect">
            <a:avLst/>
          </a:prstGeom>
          <a:noFill/>
        </p:spPr>
        <p:txBody>
          <a:bodyPr wrap="square" rtlCol="0">
            <a:spAutoFit/>
          </a:bodyPr>
          <a:lstStyle/>
          <a:p>
            <a:r>
              <a:rPr lang="en-GB" dirty="0">
                <a:solidFill>
                  <a:srgbClr val="00A1CB"/>
                </a:solidFill>
              </a:rPr>
              <a:t>DIVIDER OPTION 2</a:t>
            </a:r>
          </a:p>
        </p:txBody>
      </p:sp>
    </p:spTree>
    <p:extLst>
      <p:ext uri="{BB962C8B-B14F-4D97-AF65-F5344CB8AC3E}">
        <p14:creationId xmlns:p14="http://schemas.microsoft.com/office/powerpoint/2010/main" val="79746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6" presetClass="emph" presetSubtype="0" fill="hold" nodeType="withEffect">
                                  <p:stCondLst>
                                    <p:cond delay="0"/>
                                  </p:stCondLst>
                                  <p:childTnLst>
                                    <p:animScale>
                                      <p:cBhvr>
                                        <p:cTn id="16" dur="2000" fill="hold"/>
                                        <p:tgtEl>
                                          <p:spTgt spid="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build="p">
        <p:tmplLst>
          <p:tmpl lvl="1">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94E8C06E-9A87-54B3-00F5-F75D5AD528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Rounded Corners 11">
            <a:extLst>
              <a:ext uri="{FF2B5EF4-FFF2-40B4-BE49-F238E27FC236}">
                <a16:creationId xmlns:a16="http://schemas.microsoft.com/office/drawing/2014/main" id="{7A19BCF2-D771-FB22-4EBE-B12DFC5027A6}"/>
              </a:ext>
            </a:extLst>
          </p:cNvPr>
          <p:cNvSpPr>
            <a:spLocks noGrp="1" noRot="1" noMove="1" noResize="1" noEditPoints="1" noAdjustHandles="1" noChangeArrowheads="1" noChangeShapeType="1"/>
          </p:cNvSpPr>
          <p:nvPr userDrawn="1"/>
        </p:nvSpPr>
        <p:spPr>
          <a:xfrm rot="2700000">
            <a:off x="7195764" y="-2506963"/>
            <a:ext cx="4218859" cy="11115789"/>
          </a:xfrm>
          <a:prstGeom prst="roundRect">
            <a:avLst>
              <a:gd name="adj" fmla="val 22825"/>
            </a:avLst>
          </a:prstGeom>
          <a:gradFill flip="none" rotWithShape="1">
            <a:gsLst>
              <a:gs pos="0">
                <a:srgbClr val="9FC63B"/>
              </a:gs>
              <a:gs pos="100000">
                <a:srgbClr val="495257"/>
              </a:gs>
              <a:gs pos="38000">
                <a:srgbClr val="00A1CB">
                  <a:alpha val="18000"/>
                </a:srgbClr>
              </a:gs>
            </a:gsLst>
            <a:lin ang="13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Shape, circle&#10;&#10;Description automatically generated">
            <a:extLst>
              <a:ext uri="{FF2B5EF4-FFF2-40B4-BE49-F238E27FC236}">
                <a16:creationId xmlns:a16="http://schemas.microsoft.com/office/drawing/2014/main" id="{2F785CC4-5075-236C-07B1-243F8D13FAE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3317" y="-1636053"/>
            <a:ext cx="6557084" cy="6560050"/>
          </a:xfrm>
          <a:prstGeom prst="rect">
            <a:avLst/>
          </a:prstGeom>
        </p:spPr>
      </p:pic>
      <p:sp>
        <p:nvSpPr>
          <p:cNvPr id="5" name="Footer Placeholder 4">
            <a:extLst>
              <a:ext uri="{FF2B5EF4-FFF2-40B4-BE49-F238E27FC236}">
                <a16:creationId xmlns:a16="http://schemas.microsoft.com/office/drawing/2014/main" id="{9247614D-EFAA-4852-AF17-F355AA3FD4DF}"/>
              </a:ext>
            </a:extLst>
          </p:cNvPr>
          <p:cNvSpPr>
            <a:spLocks noGrp="1"/>
          </p:cNvSpPr>
          <p:nvPr>
            <p:ph type="ftr" sz="quarter" idx="11"/>
          </p:nvPr>
        </p:nvSpPr>
        <p:spPr>
          <a:xfrm>
            <a:off x="7753350" y="6345238"/>
            <a:ext cx="4114800" cy="365125"/>
          </a:xfrm>
          <a:prstGeom prst="rect">
            <a:avLst/>
          </a:prstGeom>
        </p:spPr>
        <p:txBody>
          <a:bodyPr/>
          <a:lstStyle>
            <a:lvl1pPr algn="r">
              <a:defRPr sz="1400">
                <a:solidFill>
                  <a:schemeClr val="bg1"/>
                </a:solidFill>
              </a:defRPr>
            </a:lvl1pPr>
          </a:lstStyle>
          <a:p>
            <a:r>
              <a:rPr lang="en-GB" dirty="0"/>
              <a:t>pja.co.uk</a:t>
            </a:r>
          </a:p>
        </p:txBody>
      </p:sp>
      <p:pic>
        <p:nvPicPr>
          <p:cNvPr id="13" name="Graphic 12">
            <a:extLst>
              <a:ext uri="{FF2B5EF4-FFF2-40B4-BE49-F238E27FC236}">
                <a16:creationId xmlns:a16="http://schemas.microsoft.com/office/drawing/2014/main" id="{D6FC5874-8FAE-4A85-7236-B5D2453D504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29875" y="287338"/>
            <a:ext cx="1438275" cy="799833"/>
          </a:xfrm>
          <a:prstGeom prst="rect">
            <a:avLst/>
          </a:prstGeom>
        </p:spPr>
      </p:pic>
      <p:sp>
        <p:nvSpPr>
          <p:cNvPr id="11" name="Footer Placeholder 4">
            <a:extLst>
              <a:ext uri="{FF2B5EF4-FFF2-40B4-BE49-F238E27FC236}">
                <a16:creationId xmlns:a16="http://schemas.microsoft.com/office/drawing/2014/main" id="{70407438-2DA9-9656-CFB4-FA67744D517A}"/>
              </a:ext>
            </a:extLst>
          </p:cNvPr>
          <p:cNvSpPr txBox="1">
            <a:spLocks/>
          </p:cNvSpPr>
          <p:nvPr userDrawn="1"/>
        </p:nvSpPr>
        <p:spPr>
          <a:xfrm>
            <a:off x="323850" y="6350122"/>
            <a:ext cx="4114800" cy="365125"/>
          </a:xfrm>
          <a:prstGeom prst="rect">
            <a:avLst/>
          </a:prstGeom>
        </p:spPr>
        <p:txBody>
          <a:bodyPr/>
          <a:lstStyle>
            <a:defPPr>
              <a:defRPr lang="en-US"/>
            </a:defPPr>
            <a:lvl1pPr marL="0" algn="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t>contact@pja.co.uk</a:t>
            </a:r>
          </a:p>
        </p:txBody>
      </p:sp>
      <p:sp>
        <p:nvSpPr>
          <p:cNvPr id="2" name="TextBox 1">
            <a:extLst>
              <a:ext uri="{FF2B5EF4-FFF2-40B4-BE49-F238E27FC236}">
                <a16:creationId xmlns:a16="http://schemas.microsoft.com/office/drawing/2014/main" id="{1454F90F-64B2-F751-FF14-30F75092BC6B}"/>
              </a:ext>
            </a:extLst>
          </p:cNvPr>
          <p:cNvSpPr txBox="1"/>
          <p:nvPr userDrawn="1"/>
        </p:nvSpPr>
        <p:spPr>
          <a:xfrm>
            <a:off x="5983767" y="-1002692"/>
            <a:ext cx="3201591" cy="369332"/>
          </a:xfrm>
          <a:prstGeom prst="rect">
            <a:avLst/>
          </a:prstGeom>
          <a:noFill/>
        </p:spPr>
        <p:txBody>
          <a:bodyPr wrap="square" rtlCol="0">
            <a:spAutoFit/>
          </a:bodyPr>
          <a:lstStyle/>
          <a:p>
            <a:r>
              <a:rPr lang="en-GB" dirty="0">
                <a:solidFill>
                  <a:srgbClr val="00A1CB"/>
                </a:solidFill>
              </a:rPr>
              <a:t>DIVIDER OPTION 3</a:t>
            </a:r>
          </a:p>
        </p:txBody>
      </p:sp>
      <p:sp>
        <p:nvSpPr>
          <p:cNvPr id="3" name="Title 1">
            <a:extLst>
              <a:ext uri="{FF2B5EF4-FFF2-40B4-BE49-F238E27FC236}">
                <a16:creationId xmlns:a16="http://schemas.microsoft.com/office/drawing/2014/main" id="{25783A27-159F-113A-C460-75346F8FCEE2}"/>
              </a:ext>
            </a:extLst>
          </p:cNvPr>
          <p:cNvSpPr>
            <a:spLocks noGrp="1"/>
          </p:cNvSpPr>
          <p:nvPr>
            <p:ph type="title"/>
          </p:nvPr>
        </p:nvSpPr>
        <p:spPr>
          <a:xfrm>
            <a:off x="839788" y="2775400"/>
            <a:ext cx="7826540" cy="653600"/>
          </a:xfrm>
          <a:prstGeom prst="rect">
            <a:avLst/>
          </a:prstGeom>
        </p:spPr>
        <p:txBody>
          <a:bodyPr>
            <a:normAutofit/>
          </a:bodyPr>
          <a:lstStyle>
            <a:lvl1pPr>
              <a:defRPr sz="3200">
                <a:solidFill>
                  <a:schemeClr val="bg1"/>
                </a:solidFill>
              </a:defRPr>
            </a:lvl1pPr>
          </a:lstStyle>
          <a:p>
            <a:r>
              <a:rPr lang="en-US"/>
              <a:t>Click to edit Master title style</a:t>
            </a:r>
            <a:endParaRPr lang="en-GB" dirty="0"/>
          </a:p>
        </p:txBody>
      </p:sp>
      <p:sp>
        <p:nvSpPr>
          <p:cNvPr id="4" name="Content Placeholder 3">
            <a:extLst>
              <a:ext uri="{FF2B5EF4-FFF2-40B4-BE49-F238E27FC236}">
                <a16:creationId xmlns:a16="http://schemas.microsoft.com/office/drawing/2014/main" id="{85260A97-98C3-693F-597E-C0120557F4A8}"/>
              </a:ext>
            </a:extLst>
          </p:cNvPr>
          <p:cNvSpPr>
            <a:spLocks noGrp="1"/>
          </p:cNvSpPr>
          <p:nvPr>
            <p:ph sz="half" idx="2" hasCustomPrompt="1"/>
          </p:nvPr>
        </p:nvSpPr>
        <p:spPr>
          <a:xfrm>
            <a:off x="839788" y="3549306"/>
            <a:ext cx="5157787" cy="326658"/>
          </a:xfrm>
          <a:prstGeom prst="rect">
            <a:avLst/>
          </a:prstGeom>
        </p:spPr>
        <p:txBody>
          <a:bodyPr/>
          <a:lstStyle>
            <a:lvl1pPr marL="0" indent="0">
              <a:buFontTx/>
              <a:buNone/>
              <a:defRPr>
                <a:solidFill>
                  <a:schemeClr val="bg1"/>
                </a:solidFill>
                <a:latin typeface="+mj-lt"/>
              </a:defRPr>
            </a:lvl1pPr>
          </a:lstStyle>
          <a:p>
            <a:pPr lvl="0"/>
            <a:r>
              <a:rPr lang="en-US" dirty="0"/>
              <a:t>Click to edit subtitle</a:t>
            </a:r>
          </a:p>
        </p:txBody>
      </p:sp>
    </p:spTree>
    <p:extLst>
      <p:ext uri="{BB962C8B-B14F-4D97-AF65-F5344CB8AC3E}">
        <p14:creationId xmlns:p14="http://schemas.microsoft.com/office/powerpoint/2010/main" val="87867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path" presetSubtype="0" accel="50000" decel="50000" fill="hold" grpId="0" nodeType="withEffect">
                                  <p:stCondLst>
                                    <p:cond delay="0"/>
                                  </p:stCondLst>
                                  <p:childTnLst>
                                    <p:animMotion origin="layout" path="M 0.59922 -1.06713 L -0.02956 0.05324 " pathEditMode="relative" rAng="0" ptsTypes="AA">
                                      <p:cBhvr>
                                        <p:cTn id="11" dur="2000" fill="hold"/>
                                        <p:tgtEl>
                                          <p:spTgt spid="12"/>
                                        </p:tgtEl>
                                        <p:attrNameLst>
                                          <p:attrName>ppt_x</p:attrName>
                                          <p:attrName>ppt_y</p:attrName>
                                        </p:attrNameLst>
                                      </p:cBhvr>
                                      <p:rCtr x="-31445" y="56019"/>
                                    </p:animMotion>
                                  </p:childTnLst>
                                </p:cTn>
                              </p:par>
                              <p:par>
                                <p:cTn id="12" presetID="42" presetClass="entr" presetSubtype="0" fill="hold" grpId="0" nodeType="with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2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4" grpId="0" build="p">
        <p:tmplLst>
          <p:tmpl lvl="1">
            <p:tnLst>
              <p:par>
                <p:cTn presetID="42"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anim calcmode="lin" valueType="num">
                      <p:cBhvr>
                        <p:cTn dur="1000" fill="hold"/>
                        <p:tgtEl>
                          <p:spTgt spid="4"/>
                        </p:tgtEl>
                        <p:attrNameLst>
                          <p:attrName>ppt_x</p:attrName>
                        </p:attrNameLst>
                      </p:cBhvr>
                      <p:tavLst>
                        <p:tav tm="0">
                          <p:val>
                            <p:strVal val="#ppt_x"/>
                          </p:val>
                        </p:tav>
                        <p:tav tm="100000">
                          <p:val>
                            <p:strVal val="#ppt_x"/>
                          </p:val>
                        </p:tav>
                      </p:tavLst>
                    </p:anim>
                    <p:anim calcmode="lin" valueType="num">
                      <p:cBhvr>
                        <p:cTn dur="1000" fill="hold"/>
                        <p:tgtEl>
                          <p:spTgt spid="4"/>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PJA Dark Slid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52CD25-8DEA-4EDC-9D3A-62B347181441}"/>
              </a:ext>
            </a:extLst>
          </p:cNvPr>
          <p:cNvSpPr/>
          <p:nvPr userDrawn="1"/>
        </p:nvSpPr>
        <p:spPr>
          <a:xfrm>
            <a:off x="0" y="0"/>
            <a:ext cx="12192000" cy="6858000"/>
          </a:xfrm>
          <a:prstGeom prst="rect">
            <a:avLst/>
          </a:prstGeom>
          <a:solidFill>
            <a:srgbClr val="49525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pic>
        <p:nvPicPr>
          <p:cNvPr id="15" name="Picture 14">
            <a:extLst>
              <a:ext uri="{FF2B5EF4-FFF2-40B4-BE49-F238E27FC236}">
                <a16:creationId xmlns:a16="http://schemas.microsoft.com/office/drawing/2014/main" id="{BC4CCF09-A1A2-4F9D-9634-67AF8691FA6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4540"/>
          <a:stretch/>
        </p:blipFill>
        <p:spPr>
          <a:xfrm>
            <a:off x="8755411" y="1717889"/>
            <a:ext cx="3436589" cy="4459074"/>
          </a:xfrm>
          <a:prstGeom prst="rect">
            <a:avLst/>
          </a:prstGeom>
        </p:spPr>
      </p:pic>
      <p:sp>
        <p:nvSpPr>
          <p:cNvPr id="2" name="Title 1">
            <a:extLst>
              <a:ext uri="{FF2B5EF4-FFF2-40B4-BE49-F238E27FC236}">
                <a16:creationId xmlns:a16="http://schemas.microsoft.com/office/drawing/2014/main" id="{C0C99BBB-1A7E-4FDD-8D0C-BB3AA73E4ACF}"/>
              </a:ext>
            </a:extLst>
          </p:cNvPr>
          <p:cNvSpPr>
            <a:spLocks noGrp="1"/>
          </p:cNvSpPr>
          <p:nvPr>
            <p:ph type="title" hasCustomPrompt="1"/>
          </p:nvPr>
        </p:nvSpPr>
        <p:spPr>
          <a:xfrm>
            <a:off x="809630" y="565156"/>
            <a:ext cx="8858246" cy="779463"/>
          </a:xfrm>
          <a:prstGeom prst="rect">
            <a:avLst/>
          </a:prstGeom>
        </p:spPr>
        <p:txBody>
          <a:bodyPr lIns="0" anchor="b"/>
          <a:lstStyle>
            <a:lvl1pPr>
              <a:defRPr sz="2800" b="1">
                <a:solidFill>
                  <a:srgbClr val="00A1C8"/>
                </a:solidFill>
                <a:latin typeface="+mj-lt"/>
              </a:defRPr>
            </a:lvl1pPr>
          </a:lstStyle>
          <a:p>
            <a:r>
              <a:rPr lang="en-US"/>
              <a:t>Add title here</a:t>
            </a:r>
            <a:endParaRPr lang="en-GB"/>
          </a:p>
        </p:txBody>
      </p:sp>
      <p:sp>
        <p:nvSpPr>
          <p:cNvPr id="3" name="Content Placeholder 2">
            <a:extLst>
              <a:ext uri="{FF2B5EF4-FFF2-40B4-BE49-F238E27FC236}">
                <a16:creationId xmlns:a16="http://schemas.microsoft.com/office/drawing/2014/main" id="{0271FB10-4E4B-4568-9623-11A2593A04E1}"/>
              </a:ext>
            </a:extLst>
          </p:cNvPr>
          <p:cNvSpPr>
            <a:spLocks noGrp="1"/>
          </p:cNvSpPr>
          <p:nvPr>
            <p:ph idx="1" hasCustomPrompt="1"/>
          </p:nvPr>
        </p:nvSpPr>
        <p:spPr>
          <a:xfrm>
            <a:off x="809629" y="1717888"/>
            <a:ext cx="7696196" cy="4292387"/>
          </a:xfrm>
          <a:prstGeom prst="rect">
            <a:avLst/>
          </a:prstGeom>
        </p:spPr>
        <p:txBody>
          <a:bodyPr lIns="0" tIns="0"/>
          <a:lstStyle>
            <a:lvl1pPr marL="342900" indent="-342900" algn="l" defTabSz="914400" rtl="0" eaLnBrk="1" latinLnBrk="0" hangingPunct="1">
              <a:lnSpc>
                <a:spcPct val="90000"/>
              </a:lnSpc>
              <a:spcBef>
                <a:spcPts val="1000"/>
              </a:spcBef>
              <a:spcAft>
                <a:spcPts val="0"/>
              </a:spcAft>
              <a:buClr>
                <a:srgbClr val="9FC63B"/>
              </a:buClr>
              <a:buSzPct val="75000"/>
              <a:buFont typeface="calibri" panose="020F0502020204030204" pitchFamily="34" charset="0"/>
              <a:buChar char="•"/>
              <a:defRPr lang="en-US" sz="2000" b="0" i="0" u="none" kern="1200" baseline="0" dirty="0">
                <a:solidFill>
                  <a:schemeClr val="bg1"/>
                </a:solidFill>
                <a:latin typeface="calibri" panose="020F0502020204030204" pitchFamily="34" charset="0"/>
                <a:ea typeface="+mn-ea"/>
                <a:cs typeface="+mn-cs"/>
              </a:defRPr>
            </a:lvl1pPr>
            <a:lvl2pPr marL="470285" indent="-198830">
              <a:buClr>
                <a:srgbClr val="E7E6DE"/>
              </a:buClr>
              <a:buSzPts val="1800"/>
              <a:buFont typeface="calibri" panose="020F0502020204030204" pitchFamily="34" charset="0"/>
              <a:buChar char="•"/>
              <a:defRPr sz="2000" b="0" i="0" u="none" baseline="0">
                <a:solidFill>
                  <a:srgbClr val="E7E6DE"/>
                </a:solidFill>
                <a:latin typeface="calibri" panose="020F0502020204030204" pitchFamily="34" charset="0"/>
              </a:defRPr>
            </a:lvl2pPr>
            <a:lvl3pPr marL="1143000" indent="-228600">
              <a:buClr>
                <a:srgbClr val="495257"/>
              </a:buClr>
              <a:buSzPts val="1500"/>
              <a:buFont typeface="calibri" panose="020F0502020204030204" pitchFamily="34" charset="0"/>
              <a:buChar char="•"/>
              <a:defRPr sz="1800" b="0" i="0" u="none" baseline="0">
                <a:solidFill>
                  <a:srgbClr val="E7E6DE"/>
                </a:solidFill>
                <a:latin typeface="calibri" panose="020F0502020204030204" pitchFamily="34" charset="0"/>
              </a:defRPr>
            </a:lvl3pPr>
            <a:lvl4pPr marL="1371600" indent="0">
              <a:buClr>
                <a:schemeClr val="bg2"/>
              </a:buClr>
              <a:buNone/>
              <a:defRPr>
                <a:solidFill>
                  <a:schemeClr val="bg2"/>
                </a:solidFill>
              </a:defRPr>
            </a:lvl4pPr>
            <a:lvl5pPr marL="1828800" indent="0">
              <a:buClr>
                <a:schemeClr val="bg2"/>
              </a:buClr>
              <a:buNone/>
              <a:defRPr>
                <a:solidFill>
                  <a:schemeClr val="bg2"/>
                </a:solidFill>
              </a:defRPr>
            </a:lvl5pPr>
            <a:lvl6pPr>
              <a:buClr>
                <a:schemeClr val="bg2"/>
              </a:buClr>
              <a:defRPr>
                <a:solidFill>
                  <a:schemeClr val="bg1"/>
                </a:solidFill>
              </a:defRPr>
            </a:lvl6pPr>
            <a:lvl7pPr>
              <a:buClr>
                <a:schemeClr val="bg2"/>
              </a:buClr>
              <a:defRPr>
                <a:solidFill>
                  <a:schemeClr val="bg1"/>
                </a:solidFill>
              </a:defRPr>
            </a:lvl7pPr>
            <a:lvl8pPr>
              <a:buClr>
                <a:schemeClr val="bg2"/>
              </a:buClr>
              <a:defRPr>
                <a:solidFill>
                  <a:schemeClr val="bg1"/>
                </a:solidFill>
              </a:defRPr>
            </a:lvl8pPr>
            <a:lvl9pPr>
              <a:buClr>
                <a:schemeClr val="bg2"/>
              </a:buClr>
              <a:defRPr/>
            </a:lvl9pPr>
          </a:lstStyle>
          <a:p>
            <a:pPr marL="342900" lvl="0" indent="-342900" algn="l" defTabSz="914400" rtl="0" eaLnBrk="1" latinLnBrk="0" hangingPunct="1">
              <a:lnSpc>
                <a:spcPct val="90000"/>
              </a:lnSpc>
              <a:spcBef>
                <a:spcPts val="1000"/>
              </a:spcBef>
              <a:spcAft>
                <a:spcPts val="0"/>
              </a:spcAft>
              <a:buClr>
                <a:srgbClr val="9FC63B"/>
              </a:buClr>
              <a:buSzPct val="75000"/>
              <a:buFont typeface="calibri" panose="020F0502020204030204" pitchFamily="34" charset="0"/>
              <a:buChar char="•"/>
            </a:pPr>
            <a:r>
              <a:rPr lang="en-US"/>
              <a:t>Add text here</a:t>
            </a:r>
          </a:p>
        </p:txBody>
      </p:sp>
      <p:sp>
        <p:nvSpPr>
          <p:cNvPr id="17" name="Date Placeholder 3">
            <a:extLst>
              <a:ext uri="{FF2B5EF4-FFF2-40B4-BE49-F238E27FC236}">
                <a16:creationId xmlns:a16="http://schemas.microsoft.com/office/drawing/2014/main" id="{838FAB57-3B53-472D-9865-EB0C341D3FB6}"/>
              </a:ext>
            </a:extLst>
          </p:cNvPr>
          <p:cNvSpPr txBox="1">
            <a:spLocks/>
          </p:cNvSpPr>
          <p:nvPr userDrawn="1"/>
        </p:nvSpPr>
        <p:spPr>
          <a:xfrm>
            <a:off x="715241" y="6251575"/>
            <a:ext cx="2493818"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9FC63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9FC63B"/>
                </a:solidFill>
                <a:effectLst/>
                <a:uLnTx/>
                <a:uFillTx/>
                <a:latin typeface="Calibri" panose="020F0502020204030204"/>
                <a:ea typeface="+mn-ea"/>
                <a:cs typeface="+mn-cs"/>
              </a:rPr>
              <a:t>contact@pja.co.uk</a:t>
            </a:r>
          </a:p>
        </p:txBody>
      </p:sp>
      <p:sp>
        <p:nvSpPr>
          <p:cNvPr id="18" name="Slide Number Placeholder 5">
            <a:extLst>
              <a:ext uri="{FF2B5EF4-FFF2-40B4-BE49-F238E27FC236}">
                <a16:creationId xmlns:a16="http://schemas.microsoft.com/office/drawing/2014/main" id="{A03388B5-3A9A-44AE-968A-E0DF145A16A3}"/>
              </a:ext>
            </a:extLst>
          </p:cNvPr>
          <p:cNvSpPr txBox="1">
            <a:spLocks/>
          </p:cNvSpPr>
          <p:nvPr userDrawn="1"/>
        </p:nvSpPr>
        <p:spPr>
          <a:xfrm>
            <a:off x="8743950" y="62515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rgbClr val="4952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A1C8"/>
                </a:solidFill>
                <a:effectLst/>
                <a:uLnTx/>
                <a:uFillTx/>
                <a:latin typeface="Calibri" panose="020F0502020204030204"/>
                <a:ea typeface="+mn-ea"/>
                <a:cs typeface="+mn-cs"/>
              </a:rPr>
              <a:t>pja.co.uk</a:t>
            </a:r>
          </a:p>
        </p:txBody>
      </p:sp>
      <p:sp>
        <p:nvSpPr>
          <p:cNvPr id="11" name="Rectangle 10">
            <a:extLst>
              <a:ext uri="{FF2B5EF4-FFF2-40B4-BE49-F238E27FC236}">
                <a16:creationId xmlns:a16="http://schemas.microsoft.com/office/drawing/2014/main" id="{6DB7F8D3-A6B4-48A4-8AF6-D7924A9129D3}"/>
              </a:ext>
            </a:extLst>
          </p:cNvPr>
          <p:cNvSpPr>
            <a:spLocks noChangeArrowheads="1"/>
          </p:cNvSpPr>
          <p:nvPr userDrawn="1"/>
        </p:nvSpPr>
        <p:spPr bwMode="auto">
          <a:xfrm>
            <a:off x="-2071786" y="1859054"/>
            <a:ext cx="1944216" cy="4198846"/>
          </a:xfrm>
          <a:prstGeom prst="rect">
            <a:avLst/>
          </a:prstGeom>
          <a:noFill/>
          <a:ln w="9525">
            <a:noFill/>
            <a:miter lim="800000"/>
            <a:headEnd/>
            <a:tailEnd/>
          </a:ln>
        </p:spPr>
        <p:txBody>
          <a:bodyPr lIns="91392" tIns="45696" rIns="91392" bIns="45696" anchor="ctr"/>
          <a:lstStyle/>
          <a:p>
            <a:pPr algn="r">
              <a:defRPr/>
            </a:pPr>
            <a:r>
              <a:rPr lang="en-GB" sz="1200">
                <a:solidFill>
                  <a:srgbClr val="FF0000"/>
                </a:solidFill>
                <a:latin typeface="+mn-lt"/>
              </a:rPr>
              <a:t>NOTES</a:t>
            </a:r>
          </a:p>
          <a:p>
            <a:pPr algn="r">
              <a:defRPr/>
            </a:pPr>
            <a:r>
              <a:rPr lang="en-GB" sz="1200">
                <a:solidFill>
                  <a:srgbClr val="FF0000"/>
                </a:solidFill>
                <a:latin typeface="+mn-lt"/>
              </a:rPr>
              <a:t>Text only slide</a:t>
            </a:r>
          </a:p>
          <a:p>
            <a:pPr algn="r">
              <a:defRPr/>
            </a:pPr>
            <a:endParaRPr lang="en-GB" sz="1200">
              <a:solidFill>
                <a:srgbClr val="FF0000"/>
              </a:solidFill>
              <a:latin typeface="+mn-lt"/>
            </a:endParaRPr>
          </a:p>
          <a:p>
            <a:pPr algn="r">
              <a:defRPr/>
            </a:pPr>
            <a:r>
              <a:rPr lang="en-GB" sz="1200">
                <a:solidFill>
                  <a:srgbClr val="FF0000"/>
                </a:solidFill>
                <a:latin typeface="+mn-lt"/>
              </a:rPr>
              <a:t>Add your text with the faded globe to the left.</a:t>
            </a:r>
          </a:p>
          <a:p>
            <a:pPr algn="r">
              <a:defRPr/>
            </a:pPr>
            <a:endParaRPr lang="en-GB" sz="1200">
              <a:solidFill>
                <a:srgbClr val="FF0000"/>
              </a:solidFill>
              <a:latin typeface="+mn-lt"/>
            </a:endParaRPr>
          </a:p>
          <a:p>
            <a:pPr algn="r">
              <a:defRPr/>
            </a:pPr>
            <a:r>
              <a:rPr lang="en-GB" sz="1200">
                <a:solidFill>
                  <a:srgbClr val="FF0000"/>
                </a:solidFill>
                <a:latin typeface="+mn-lt"/>
              </a:rPr>
              <a:t>Ensure that your text does not extend over the globe, as it may become hard for the viewer to read</a:t>
            </a:r>
            <a:endParaRPr lang="en-GB" sz="1200">
              <a:solidFill>
                <a:schemeClr val="bg1"/>
              </a:solidFill>
              <a:latin typeface="+mn-lt"/>
            </a:endParaRPr>
          </a:p>
        </p:txBody>
      </p:sp>
      <p:pic>
        <p:nvPicPr>
          <p:cNvPr id="13" name="Picture 12">
            <a:extLst>
              <a:ext uri="{FF2B5EF4-FFF2-40B4-BE49-F238E27FC236}">
                <a16:creationId xmlns:a16="http://schemas.microsoft.com/office/drawing/2014/main" id="{F8ACE466-C592-41EC-AC93-C63310DC066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23391" y="330993"/>
            <a:ext cx="1583896" cy="885045"/>
          </a:xfrm>
          <a:prstGeom prst="rect">
            <a:avLst/>
          </a:prstGeom>
        </p:spPr>
      </p:pic>
    </p:spTree>
    <p:extLst>
      <p:ext uri="{BB962C8B-B14F-4D97-AF65-F5344CB8AC3E}">
        <p14:creationId xmlns:p14="http://schemas.microsoft.com/office/powerpoint/2010/main" val="470820378"/>
      </p:ext>
    </p:extLst>
  </p:cSld>
  <p:clrMapOvr>
    <a:masterClrMapping/>
  </p:clrMapOvr>
  <p:extLst>
    <p:ext uri="{DCECCB84-F9BA-43D5-87BE-67443E8EF086}">
      <p15:sldGuideLst xmlns:p15="http://schemas.microsoft.com/office/powerpoint/2012/main">
        <p15:guide id="1" orient="horz" pos="2160">
          <p15:clr>
            <a:srgbClr val="FBAE40"/>
          </p15:clr>
        </p15:guide>
        <p15:guide id="2" pos="506">
          <p15:clr>
            <a:srgbClr val="FBAE40"/>
          </p15:clr>
        </p15:guide>
        <p15:guide id="3" pos="7174">
          <p15:clr>
            <a:srgbClr val="FBAE40"/>
          </p15:clr>
        </p15:guide>
        <p15:guide id="4" orient="horz" pos="75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headings, text and numbered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34AA9-9B1B-7D49-821B-E768D4FEE2D2}"/>
              </a:ext>
            </a:extLst>
          </p:cNvPr>
          <p:cNvSpPr>
            <a:spLocks noGrp="1"/>
          </p:cNvSpPr>
          <p:nvPr>
            <p:ph type="title"/>
          </p:nvPr>
        </p:nvSpPr>
        <p:spPr>
          <a:xfrm>
            <a:off x="1200151" y="687617"/>
            <a:ext cx="9936408" cy="1012599"/>
          </a:xfrm>
        </p:spPr>
        <p:txBody>
          <a:bodyPr/>
          <a:lstStyle/>
          <a:p>
            <a:r>
              <a:rPr lang="en-US"/>
              <a:t>Click to edit Master title style</a:t>
            </a:r>
          </a:p>
        </p:txBody>
      </p:sp>
      <p:sp>
        <p:nvSpPr>
          <p:cNvPr id="3" name="Text Placeholder 2"/>
          <p:cNvSpPr>
            <a:spLocks noGrp="1"/>
          </p:cNvSpPr>
          <p:nvPr>
            <p:ph type="body" sz="quarter" idx="11" hasCustomPrompt="1"/>
          </p:nvPr>
        </p:nvSpPr>
        <p:spPr>
          <a:xfrm>
            <a:off x="1200152" y="1700216"/>
            <a:ext cx="9936408" cy="4465637"/>
          </a:xfrm>
          <a:prstGeom prst="rect">
            <a:avLst/>
          </a:prstGeom>
        </p:spPr>
        <p:txBody>
          <a:bodyPr lIns="0" tIns="0" rIns="0" bIns="0"/>
          <a:lstStyle>
            <a:lvl1pPr marL="266700" indent="-266700">
              <a:buClr>
                <a:srgbClr val="1A9DAC"/>
              </a:buClr>
              <a:buFont typeface="+mj-lt"/>
              <a:buAutoNum type="arabicPeriod"/>
              <a:defRPr sz="2000">
                <a:latin typeface="+mn-lt"/>
                <a:ea typeface="Tahoma" panose="020B0604030504040204" pitchFamily="34" charset="0"/>
                <a:cs typeface="Tahoma" panose="020B0604030504040204" pitchFamily="34" charset="0"/>
              </a:defRPr>
            </a:lvl1pPr>
            <a:lvl2pPr marL="541338" indent="-274638">
              <a:buClr>
                <a:srgbClr val="1A9DAC"/>
              </a:buClr>
              <a:buFont typeface="+mj-lt"/>
              <a:buAutoNum type="romanLcPeriod"/>
              <a:defRPr sz="2000">
                <a:latin typeface="+mn-lt"/>
                <a:ea typeface="Tahoma" panose="020B0604030504040204" pitchFamily="34" charset="0"/>
                <a:cs typeface="Tahoma" panose="020B0604030504040204" pitchFamily="34" charset="0"/>
              </a:defRPr>
            </a:lvl2pPr>
            <a:lvl3pPr marL="896938" indent="-2667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2343150" indent="-514350">
              <a:buFont typeface="+mj-lt"/>
              <a:buAutoNum type="arabicPeriod"/>
              <a:defRPr sz="1600">
                <a:latin typeface="Tahoma" panose="020B0604030504040204" pitchFamily="34" charset="0"/>
                <a:ea typeface="Tahoma" panose="020B0604030504040204" pitchFamily="34" charset="0"/>
                <a:cs typeface="Tahoma" panose="020B0604030504040204" pitchFamily="34" charset="0"/>
              </a:defRPr>
            </a:lvl4pPr>
            <a:lvl5pPr marL="2952750" indent="-514350">
              <a:buFont typeface="+mj-lt"/>
              <a:buAutoNum type="arabicPeriod"/>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8606882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text sty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D85A6-D158-2E49-90B4-F2441730F410}"/>
              </a:ext>
            </a:extLst>
          </p:cNvPr>
          <p:cNvSpPr>
            <a:spLocks noGrp="1"/>
          </p:cNvSpPr>
          <p:nvPr>
            <p:ph type="title"/>
          </p:nvPr>
        </p:nvSpPr>
        <p:spPr>
          <a:xfrm>
            <a:off x="1199455" y="692699"/>
            <a:ext cx="9912077" cy="936101"/>
          </a:xfrm>
        </p:spPr>
        <p:txBody>
          <a:bodyPr/>
          <a:lstStyle/>
          <a:p>
            <a:r>
              <a:rPr lang="en-US"/>
              <a:t>Click to edit Master title style</a:t>
            </a:r>
          </a:p>
        </p:txBody>
      </p:sp>
      <p:sp>
        <p:nvSpPr>
          <p:cNvPr id="6" name="Text Placeholder 5"/>
          <p:cNvSpPr>
            <a:spLocks noGrp="1"/>
          </p:cNvSpPr>
          <p:nvPr>
            <p:ph type="body" sz="quarter" idx="11"/>
          </p:nvPr>
        </p:nvSpPr>
        <p:spPr>
          <a:xfrm>
            <a:off x="1199457" y="1628800"/>
            <a:ext cx="4871515" cy="4536504"/>
          </a:xfrm>
          <a:prstGeom prst="rect">
            <a:avLst/>
          </a:prstGeom>
        </p:spPr>
        <p:txBody>
          <a:bodyPr lIns="0" tIns="0" rIns="0" bIns="0" numCol="1" spcCol="216000"/>
          <a:lstStyle>
            <a:lvl1pPr marL="0" marR="0" indent="0" algn="l" defTabSz="606425" rtl="0" eaLnBrk="1" fontAlgn="base" latinLnBrk="0" hangingPunct="1">
              <a:lnSpc>
                <a:spcPts val="2000"/>
              </a:lnSpc>
              <a:spcBef>
                <a:spcPts val="0"/>
              </a:spcBef>
              <a:spcAft>
                <a:spcPct val="0"/>
              </a:spcAft>
              <a:buClrTx/>
              <a:buSzTx/>
              <a:buFontTx/>
              <a:buNone/>
              <a:tabLst/>
              <a:defRPr sz="2000" b="0" i="0" baseline="0">
                <a:solidFill>
                  <a:schemeClr val="tx1"/>
                </a:solidFill>
                <a:latin typeface="+mn-lt"/>
                <a:ea typeface="Tahoma"/>
                <a:cs typeface="Tahoma"/>
              </a:defRPr>
            </a:lvl1pPr>
          </a:lstStyle>
          <a:p>
            <a:pPr lvl="0"/>
            <a:r>
              <a:rPr lang="en-US"/>
              <a:t>Click to edit Master text styles</a:t>
            </a:r>
          </a:p>
        </p:txBody>
      </p:sp>
      <p:sp>
        <p:nvSpPr>
          <p:cNvPr id="7" name="Text Placeholder 5"/>
          <p:cNvSpPr>
            <a:spLocks noGrp="1"/>
          </p:cNvSpPr>
          <p:nvPr>
            <p:ph type="body" sz="quarter" idx="12"/>
          </p:nvPr>
        </p:nvSpPr>
        <p:spPr>
          <a:xfrm>
            <a:off x="6240016" y="1628800"/>
            <a:ext cx="4871515" cy="4536504"/>
          </a:xfrm>
          <a:prstGeom prst="rect">
            <a:avLst/>
          </a:prstGeom>
        </p:spPr>
        <p:txBody>
          <a:bodyPr lIns="0" tIns="0" rIns="0" bIns="0" numCol="1" spcCol="216000"/>
          <a:lstStyle>
            <a:lvl1pPr marL="0" marR="0" indent="0" algn="l" defTabSz="606425" rtl="0" eaLnBrk="1" fontAlgn="base" latinLnBrk="0" hangingPunct="1">
              <a:lnSpc>
                <a:spcPts val="2000"/>
              </a:lnSpc>
              <a:spcBef>
                <a:spcPts val="0"/>
              </a:spcBef>
              <a:spcAft>
                <a:spcPct val="0"/>
              </a:spcAft>
              <a:buClrTx/>
              <a:buSzTx/>
              <a:buFontTx/>
              <a:buNone/>
              <a:tabLst/>
              <a:defRPr sz="2000" b="0" i="0" baseline="0">
                <a:solidFill>
                  <a:schemeClr val="tx1"/>
                </a:solidFill>
                <a:latin typeface="+mn-lt"/>
                <a:ea typeface="Tahoma"/>
                <a:cs typeface="Tahoma"/>
              </a:defRPr>
            </a:lvl1pPr>
          </a:lstStyle>
          <a:p>
            <a:pPr lvl="0"/>
            <a:r>
              <a:rPr lang="en-US"/>
              <a:t>Click to edit Master text styles</a:t>
            </a:r>
          </a:p>
        </p:txBody>
      </p:sp>
    </p:spTree>
    <p:extLst>
      <p:ext uri="{BB962C8B-B14F-4D97-AF65-F5344CB8AC3E}">
        <p14:creationId xmlns:p14="http://schemas.microsoft.com/office/powerpoint/2010/main" val="1903622766"/>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text style with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63C3-2B19-3E4C-861A-2B5A52BA7233}"/>
              </a:ext>
            </a:extLst>
          </p:cNvPr>
          <p:cNvSpPr>
            <a:spLocks noGrp="1"/>
          </p:cNvSpPr>
          <p:nvPr>
            <p:ph type="title"/>
          </p:nvPr>
        </p:nvSpPr>
        <p:spPr>
          <a:xfrm>
            <a:off x="1199455" y="692699"/>
            <a:ext cx="10515600" cy="936101"/>
          </a:xfrm>
        </p:spPr>
        <p:txBody>
          <a:bodyPr/>
          <a:lstStyle/>
          <a:p>
            <a:r>
              <a:rPr lang="en-US"/>
              <a:t>Click to edit Master title style</a:t>
            </a:r>
          </a:p>
        </p:txBody>
      </p:sp>
      <p:sp>
        <p:nvSpPr>
          <p:cNvPr id="8" name="Text Placeholder 5"/>
          <p:cNvSpPr>
            <a:spLocks noGrp="1"/>
          </p:cNvSpPr>
          <p:nvPr>
            <p:ph type="body" sz="quarter" idx="11" hasCustomPrompt="1"/>
          </p:nvPr>
        </p:nvSpPr>
        <p:spPr>
          <a:xfrm>
            <a:off x="1199458" y="1628800"/>
            <a:ext cx="4896542" cy="4536504"/>
          </a:xfrm>
          <a:prstGeom prst="rect">
            <a:avLst/>
          </a:prstGeom>
        </p:spPr>
        <p:txBody>
          <a:bodyPr lIns="0" tIns="0" rIns="0" bIns="0" numCol="1" spcCol="216000"/>
          <a:lstStyle>
            <a:lvl1pPr marL="285750" marR="0" indent="-285750" algn="l" defTabSz="606425" rtl="0" eaLnBrk="1" fontAlgn="base" latinLnBrk="0" hangingPunct="1">
              <a:lnSpc>
                <a:spcPts val="2000"/>
              </a:lnSpc>
              <a:spcBef>
                <a:spcPts val="0"/>
              </a:spcBef>
              <a:spcAft>
                <a:spcPct val="0"/>
              </a:spcAft>
              <a:buClr>
                <a:srgbClr val="1A9DAC"/>
              </a:buClr>
              <a:buSzTx/>
              <a:buFont typeface="Arial" panose="020B0604020202020204" pitchFamily="34" charset="0"/>
              <a:buChar char="•"/>
              <a:tabLst/>
              <a:defRPr sz="2000" b="0" i="0" baseline="0">
                <a:solidFill>
                  <a:schemeClr val="tx1"/>
                </a:solidFill>
                <a:latin typeface="+mn-lt"/>
                <a:ea typeface="Tahoma" panose="020B0604030504040204" pitchFamily="34" charset="0"/>
                <a:cs typeface="Tahoma" panose="020B0604030504040204" pitchFamily="34" charset="0"/>
              </a:defRPr>
            </a:lvl1pPr>
            <a:lvl2pPr marL="541338" indent="-274638">
              <a:buClr>
                <a:srgbClr val="1A9DAC"/>
              </a:buClr>
              <a:buFont typeface="Courier New" panose="02070309020205020404" pitchFamily="49" charset="0"/>
              <a:buChar char="o"/>
              <a:defRPr sz="2000">
                <a:latin typeface="+mn-lt"/>
                <a:ea typeface="Tahoma" panose="020B0604030504040204" pitchFamily="34" charset="0"/>
                <a:cs typeface="Tahoma" panose="020B0604030504040204" pitchFamily="34" charset="0"/>
              </a:defRPr>
            </a:lvl2pPr>
            <a:lvl3pPr marL="808038" indent="-1778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1163638" indent="-301625">
              <a:defRPr sz="2000">
                <a:latin typeface="+mn-lt"/>
                <a:ea typeface="Tahoma" panose="020B0604030504040204" pitchFamily="34" charset="0"/>
                <a:cs typeface="Tahoma" panose="020B0604030504040204" pitchFamily="34" charset="0"/>
              </a:defRPr>
            </a:lvl4pPr>
          </a:lstStyle>
          <a:p>
            <a:pPr lvl="0"/>
            <a:r>
              <a:rPr lang="en-GB"/>
              <a:t>Click to add text</a:t>
            </a:r>
          </a:p>
          <a:p>
            <a:pPr lvl="1"/>
            <a:r>
              <a:rPr lang="en-GB"/>
              <a:t>Second Bullet Point</a:t>
            </a:r>
          </a:p>
          <a:p>
            <a:pPr lvl="2"/>
            <a:r>
              <a:rPr lang="en-GB"/>
              <a:t>Third Bullet Point</a:t>
            </a:r>
          </a:p>
          <a:p>
            <a:pPr lvl="3"/>
            <a:endParaRPr lang="en-GB"/>
          </a:p>
        </p:txBody>
      </p:sp>
      <p:sp>
        <p:nvSpPr>
          <p:cNvPr id="9" name="Text Placeholder 5"/>
          <p:cNvSpPr>
            <a:spLocks noGrp="1"/>
          </p:cNvSpPr>
          <p:nvPr>
            <p:ph type="body" sz="quarter" idx="12" hasCustomPrompt="1"/>
          </p:nvPr>
        </p:nvSpPr>
        <p:spPr>
          <a:xfrm>
            <a:off x="6240016" y="1628800"/>
            <a:ext cx="4752528" cy="4536504"/>
          </a:xfrm>
          <a:prstGeom prst="rect">
            <a:avLst/>
          </a:prstGeom>
        </p:spPr>
        <p:txBody>
          <a:bodyPr lIns="0" tIns="0" rIns="0" bIns="0" numCol="1" spcCol="216000"/>
          <a:lstStyle>
            <a:lvl1pPr marL="285750" marR="0" indent="-285750" algn="l" defTabSz="606425" rtl="0" eaLnBrk="1" fontAlgn="base" latinLnBrk="0" hangingPunct="1">
              <a:lnSpc>
                <a:spcPts val="2000"/>
              </a:lnSpc>
              <a:spcBef>
                <a:spcPts val="0"/>
              </a:spcBef>
              <a:spcAft>
                <a:spcPct val="0"/>
              </a:spcAft>
              <a:buClr>
                <a:srgbClr val="1A9DAC"/>
              </a:buClr>
              <a:buSzTx/>
              <a:buFont typeface="Arial" panose="020B0604020202020204" pitchFamily="34" charset="0"/>
              <a:buChar char="•"/>
              <a:tabLst/>
              <a:defRPr sz="2000" b="0" i="0" baseline="0">
                <a:solidFill>
                  <a:schemeClr val="tx1"/>
                </a:solidFill>
                <a:latin typeface="+mn-lt"/>
                <a:ea typeface="Tahoma" panose="020B0604030504040204" pitchFamily="34" charset="0"/>
                <a:cs typeface="Tahoma" panose="020B0604030504040204" pitchFamily="34" charset="0"/>
              </a:defRPr>
            </a:lvl1pPr>
            <a:lvl2pPr marL="541338" indent="-274638">
              <a:buClr>
                <a:srgbClr val="1A9DAC"/>
              </a:buClr>
              <a:buFont typeface="Courier New" panose="02070309020205020404" pitchFamily="49" charset="0"/>
              <a:buChar char="o"/>
              <a:defRPr sz="2000">
                <a:latin typeface="+mn-lt"/>
                <a:ea typeface="Tahoma" panose="020B0604030504040204" pitchFamily="34" charset="0"/>
                <a:cs typeface="Tahoma" panose="020B0604030504040204" pitchFamily="34" charset="0"/>
              </a:defRPr>
            </a:lvl2pPr>
            <a:lvl3pPr marL="808038" indent="-1778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1163638" indent="-301625">
              <a:defRPr sz="2000">
                <a:latin typeface="+mn-lt"/>
                <a:ea typeface="Tahoma" panose="020B0604030504040204" pitchFamily="34" charset="0"/>
                <a:cs typeface="Tahoma" panose="020B0604030504040204" pitchFamily="34" charset="0"/>
              </a:defRPr>
            </a:lvl4pPr>
          </a:lstStyle>
          <a:p>
            <a:pPr lvl="0"/>
            <a:r>
              <a:rPr lang="en-US"/>
              <a:t>Click to add text</a:t>
            </a:r>
          </a:p>
          <a:p>
            <a:pPr lvl="1"/>
            <a:r>
              <a:rPr lang="en-US"/>
              <a:t>Second Bullet Point</a:t>
            </a:r>
          </a:p>
          <a:p>
            <a:pPr lvl="2"/>
            <a:r>
              <a:rPr lang="en-US"/>
              <a:t>Third Bullet Point</a:t>
            </a:r>
          </a:p>
          <a:p>
            <a:pPr lvl="3"/>
            <a:endParaRPr lang="en-US"/>
          </a:p>
          <a:p>
            <a:pPr lvl="0"/>
            <a:endParaRPr lang="en-GB"/>
          </a:p>
        </p:txBody>
      </p:sp>
    </p:spTree>
    <p:extLst>
      <p:ext uri="{BB962C8B-B14F-4D97-AF65-F5344CB8AC3E}">
        <p14:creationId xmlns:p14="http://schemas.microsoft.com/office/powerpoint/2010/main" val="976455156"/>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text style with numbered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AA39C-6E99-FE4F-B641-F44C7B4B4DB4}"/>
              </a:ext>
            </a:extLst>
          </p:cNvPr>
          <p:cNvSpPr>
            <a:spLocks noGrp="1"/>
          </p:cNvSpPr>
          <p:nvPr>
            <p:ph type="title"/>
          </p:nvPr>
        </p:nvSpPr>
        <p:spPr>
          <a:xfrm>
            <a:off x="1199456" y="692699"/>
            <a:ext cx="10515600" cy="936101"/>
          </a:xfrm>
        </p:spPr>
        <p:txBody>
          <a:bodyPr/>
          <a:lstStyle/>
          <a:p>
            <a:r>
              <a:rPr lang="en-US"/>
              <a:t>Click to edit Master title style</a:t>
            </a:r>
          </a:p>
        </p:txBody>
      </p:sp>
      <p:sp>
        <p:nvSpPr>
          <p:cNvPr id="8" name="Text Placeholder 5"/>
          <p:cNvSpPr>
            <a:spLocks noGrp="1"/>
          </p:cNvSpPr>
          <p:nvPr>
            <p:ph type="body" sz="quarter" idx="11" hasCustomPrompt="1"/>
          </p:nvPr>
        </p:nvSpPr>
        <p:spPr>
          <a:xfrm>
            <a:off x="1199458" y="1628800"/>
            <a:ext cx="4896542" cy="4536504"/>
          </a:xfrm>
          <a:prstGeom prst="rect">
            <a:avLst/>
          </a:prstGeom>
        </p:spPr>
        <p:txBody>
          <a:bodyPr lIns="0" tIns="0" rIns="0" bIns="0" numCol="1" spcCol="216000"/>
          <a:lstStyle>
            <a:lvl1pPr marL="266700" marR="0" indent="-266700" algn="l" defTabSz="606425" rtl="0" eaLnBrk="1" fontAlgn="base" latinLnBrk="0" hangingPunct="1">
              <a:lnSpc>
                <a:spcPts val="2000"/>
              </a:lnSpc>
              <a:spcBef>
                <a:spcPts val="0"/>
              </a:spcBef>
              <a:spcAft>
                <a:spcPct val="0"/>
              </a:spcAft>
              <a:buClr>
                <a:srgbClr val="1A9DAC"/>
              </a:buClr>
              <a:buSzTx/>
              <a:buFont typeface="+mj-lt"/>
              <a:buAutoNum type="arabicPeriod"/>
              <a:tabLst/>
              <a:defRPr sz="2000" b="0" i="0" baseline="0">
                <a:solidFill>
                  <a:schemeClr val="tx1"/>
                </a:solidFill>
                <a:latin typeface="+mn-lt"/>
                <a:ea typeface="Tahoma"/>
                <a:cs typeface="Tahoma"/>
              </a:defRPr>
            </a:lvl1pPr>
            <a:lvl2pPr marL="541338" indent="-274638">
              <a:buClr>
                <a:srgbClr val="1A9DAC"/>
              </a:buClr>
              <a:buFont typeface="+mj-lt"/>
              <a:buAutoNum type="romanLcPeriod"/>
              <a:defRPr sz="2000" baseline="0">
                <a:latin typeface="+mn-lt"/>
                <a:ea typeface="Tahoma" panose="020B0604030504040204" pitchFamily="34" charset="0"/>
                <a:cs typeface="Tahoma" panose="020B0604030504040204" pitchFamily="34" charset="0"/>
              </a:defRPr>
            </a:lvl2pPr>
            <a:lvl3pPr marL="896938" indent="-2667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1252538" indent="-28575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4pPr>
          </a:lstStyle>
          <a:p>
            <a:pPr lvl="0"/>
            <a:r>
              <a:rPr lang="en-GB"/>
              <a:t>Click to add text</a:t>
            </a:r>
          </a:p>
          <a:p>
            <a:pPr lvl="1"/>
            <a:r>
              <a:rPr lang="en-GB"/>
              <a:t>Number Position Number 2</a:t>
            </a:r>
          </a:p>
          <a:p>
            <a:pPr lvl="2"/>
            <a:r>
              <a:rPr lang="en-GB"/>
              <a:t>Number Position Number 3</a:t>
            </a:r>
          </a:p>
          <a:p>
            <a:pPr lvl="3"/>
            <a:endParaRPr lang="en-GB"/>
          </a:p>
          <a:p>
            <a:pPr lvl="3"/>
            <a:endParaRPr lang="en-GB"/>
          </a:p>
        </p:txBody>
      </p:sp>
      <p:sp>
        <p:nvSpPr>
          <p:cNvPr id="9" name="Text Placeholder 5"/>
          <p:cNvSpPr>
            <a:spLocks noGrp="1"/>
          </p:cNvSpPr>
          <p:nvPr>
            <p:ph type="body" sz="quarter" idx="12" hasCustomPrompt="1"/>
          </p:nvPr>
        </p:nvSpPr>
        <p:spPr>
          <a:xfrm>
            <a:off x="6240018" y="1628800"/>
            <a:ext cx="4896542" cy="4536504"/>
          </a:xfrm>
          <a:prstGeom prst="rect">
            <a:avLst/>
          </a:prstGeom>
        </p:spPr>
        <p:txBody>
          <a:bodyPr lIns="0" tIns="0" rIns="0" bIns="0" numCol="1" spcCol="216000"/>
          <a:lstStyle>
            <a:lvl1pPr marL="266700" marR="0" indent="-266700" algn="l" defTabSz="606425" rtl="0" eaLnBrk="1" fontAlgn="base" latinLnBrk="0" hangingPunct="1">
              <a:lnSpc>
                <a:spcPts val="2000"/>
              </a:lnSpc>
              <a:spcBef>
                <a:spcPts val="0"/>
              </a:spcBef>
              <a:spcAft>
                <a:spcPct val="0"/>
              </a:spcAft>
              <a:buClr>
                <a:srgbClr val="1A9DAC"/>
              </a:buClr>
              <a:buSzTx/>
              <a:buFont typeface="+mj-lt"/>
              <a:buAutoNum type="arabicPeriod"/>
              <a:tabLst/>
              <a:defRPr sz="2000" b="0" i="0" baseline="0">
                <a:solidFill>
                  <a:schemeClr val="tx1"/>
                </a:solidFill>
                <a:latin typeface="+mn-lt"/>
                <a:ea typeface="Tahoma"/>
                <a:cs typeface="Tahoma"/>
              </a:defRPr>
            </a:lvl1pPr>
            <a:lvl2pPr marL="541338" indent="-274638">
              <a:buClr>
                <a:srgbClr val="1A9DAC"/>
              </a:buClr>
              <a:buFont typeface="+mj-lt"/>
              <a:buAutoNum type="romanLcPeriod"/>
              <a:defRPr sz="2000">
                <a:latin typeface="+mn-lt"/>
                <a:ea typeface="Tahoma" panose="020B0604030504040204" pitchFamily="34" charset="0"/>
                <a:cs typeface="Tahoma" panose="020B0604030504040204" pitchFamily="34" charset="0"/>
              </a:defRPr>
            </a:lvl2pPr>
            <a:lvl3pPr marL="896938" indent="-2667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1252538" indent="-285750">
              <a:buFont typeface="Arial" panose="020B0604020202020204" pitchFamily="34" charset="0"/>
              <a:buChar char="̶"/>
              <a:defRPr sz="2000">
                <a:latin typeface="+mn-lt"/>
                <a:ea typeface="Tahoma" panose="020B0604030504040204" pitchFamily="34" charset="0"/>
                <a:cs typeface="Tahoma" panose="020B0604030504040204" pitchFamily="34" charset="0"/>
              </a:defRPr>
            </a:lvl4pPr>
          </a:lstStyle>
          <a:p>
            <a:pPr lvl="0"/>
            <a:r>
              <a:rPr lang="en-GB"/>
              <a:t>Click to add text</a:t>
            </a:r>
          </a:p>
          <a:p>
            <a:pPr lvl="1"/>
            <a:r>
              <a:rPr lang="en-GB"/>
              <a:t>Number Position Number 2</a:t>
            </a:r>
          </a:p>
          <a:p>
            <a:pPr lvl="2"/>
            <a:r>
              <a:rPr lang="en-GB"/>
              <a:t>Number Position Number 3</a:t>
            </a:r>
          </a:p>
          <a:p>
            <a:pPr lvl="3"/>
            <a:endParaRPr lang="en-GB"/>
          </a:p>
        </p:txBody>
      </p:sp>
    </p:spTree>
    <p:extLst>
      <p:ext uri="{BB962C8B-B14F-4D97-AF65-F5344CB8AC3E}">
        <p14:creationId xmlns:p14="http://schemas.microsoft.com/office/powerpoint/2010/main" val="21177651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 and graph pos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0C80B-5DE2-104C-BCD7-114FA55CDFA5}"/>
              </a:ext>
            </a:extLst>
          </p:cNvPr>
          <p:cNvSpPr>
            <a:spLocks noGrp="1"/>
          </p:cNvSpPr>
          <p:nvPr>
            <p:ph type="title"/>
          </p:nvPr>
        </p:nvSpPr>
        <p:spPr>
          <a:xfrm>
            <a:off x="1190020" y="692700"/>
            <a:ext cx="10515600" cy="862064"/>
          </a:xfrm>
        </p:spPr>
        <p:txBody>
          <a:bodyPr/>
          <a:lstStyle/>
          <a:p>
            <a:r>
              <a:rPr lang="en-US"/>
              <a:t>Click to edit Master title style</a:t>
            </a:r>
          </a:p>
        </p:txBody>
      </p:sp>
      <p:sp>
        <p:nvSpPr>
          <p:cNvPr id="3" name="Chart Placeholder 2"/>
          <p:cNvSpPr>
            <a:spLocks noGrp="1"/>
          </p:cNvSpPr>
          <p:nvPr>
            <p:ph type="chart" sz="quarter" idx="11"/>
          </p:nvPr>
        </p:nvSpPr>
        <p:spPr>
          <a:xfrm>
            <a:off x="1199456" y="1554763"/>
            <a:ext cx="9865096" cy="4538065"/>
          </a:xfrm>
          <a:prstGeom prst="rect">
            <a:avLst/>
          </a:prstGeom>
        </p:spPr>
        <p:txBody>
          <a:bodyPr/>
          <a:lstStyle/>
          <a:p>
            <a:pPr lvl="0"/>
            <a:r>
              <a:rPr lang="en-US" noProof="0"/>
              <a:t>Click icon to add chart</a:t>
            </a:r>
          </a:p>
        </p:txBody>
      </p:sp>
    </p:spTree>
    <p:extLst>
      <p:ext uri="{BB962C8B-B14F-4D97-AF65-F5344CB8AC3E}">
        <p14:creationId xmlns:p14="http://schemas.microsoft.com/office/powerpoint/2010/main" val="947534947"/>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arrow column text style with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465AE-FBB8-C547-A863-8ACFC537D477}"/>
              </a:ext>
            </a:extLst>
          </p:cNvPr>
          <p:cNvSpPr>
            <a:spLocks noGrp="1"/>
          </p:cNvSpPr>
          <p:nvPr>
            <p:ph type="title"/>
          </p:nvPr>
        </p:nvSpPr>
        <p:spPr>
          <a:xfrm>
            <a:off x="1199455" y="692699"/>
            <a:ext cx="10515600" cy="936101"/>
          </a:xfrm>
        </p:spPr>
        <p:txBody>
          <a:bodyPr/>
          <a:lstStyle/>
          <a:p>
            <a:r>
              <a:rPr lang="en-US"/>
              <a:t>Click to edit Master title style</a:t>
            </a:r>
          </a:p>
        </p:txBody>
      </p:sp>
      <p:sp>
        <p:nvSpPr>
          <p:cNvPr id="6" name="Text Placeholder 5"/>
          <p:cNvSpPr>
            <a:spLocks noGrp="1"/>
          </p:cNvSpPr>
          <p:nvPr>
            <p:ph type="body" sz="quarter" idx="11"/>
          </p:nvPr>
        </p:nvSpPr>
        <p:spPr>
          <a:xfrm>
            <a:off x="1199458" y="1628800"/>
            <a:ext cx="4464494" cy="4536504"/>
          </a:xfrm>
          <a:prstGeom prst="rect">
            <a:avLst/>
          </a:prstGeom>
        </p:spPr>
        <p:txBody>
          <a:bodyPr lIns="0" tIns="0" rIns="0" bIns="0" numCol="1" spcCol="216000"/>
          <a:lstStyle>
            <a:lvl1pPr marL="0" marR="0" indent="0" algn="l" defTabSz="606425" rtl="0" eaLnBrk="1" fontAlgn="base" latinLnBrk="0" hangingPunct="1">
              <a:lnSpc>
                <a:spcPts val="2000"/>
              </a:lnSpc>
              <a:spcBef>
                <a:spcPts val="0"/>
              </a:spcBef>
              <a:spcAft>
                <a:spcPct val="0"/>
              </a:spcAft>
              <a:buClrTx/>
              <a:buSzTx/>
              <a:buFontTx/>
              <a:buNone/>
              <a:tabLst/>
              <a:defRPr sz="2000" b="0" i="0" baseline="0">
                <a:solidFill>
                  <a:schemeClr val="tx1"/>
                </a:solidFill>
                <a:latin typeface="+mn-lt"/>
                <a:ea typeface="Tahoma"/>
                <a:cs typeface="Tahoma"/>
              </a:defRPr>
            </a:lvl1pPr>
          </a:lstStyle>
          <a:p>
            <a:pPr lvl="0"/>
            <a:r>
              <a:rPr lang="en-US"/>
              <a:t>Click to edit Master text styles</a:t>
            </a:r>
          </a:p>
        </p:txBody>
      </p:sp>
      <p:sp>
        <p:nvSpPr>
          <p:cNvPr id="3" name="Chart Placeholder 2"/>
          <p:cNvSpPr>
            <a:spLocks noGrp="1"/>
          </p:cNvSpPr>
          <p:nvPr>
            <p:ph type="chart" sz="quarter" idx="12"/>
          </p:nvPr>
        </p:nvSpPr>
        <p:spPr>
          <a:xfrm>
            <a:off x="5712885" y="1628802"/>
            <a:ext cx="5351667" cy="4464025"/>
          </a:xfrm>
          <a:prstGeom prst="rect">
            <a:avLst/>
          </a:prstGeom>
        </p:spPr>
        <p:txBody>
          <a:bodyPr/>
          <a:lstStyle/>
          <a:p>
            <a:pPr lvl="0"/>
            <a:r>
              <a:rPr lang="en-US" noProof="0"/>
              <a:t>Click icon to add chart</a:t>
            </a:r>
          </a:p>
        </p:txBody>
      </p:sp>
    </p:spTree>
    <p:extLst>
      <p:ext uri="{BB962C8B-B14F-4D97-AF65-F5344CB8AC3E}">
        <p14:creationId xmlns:p14="http://schemas.microsoft.com/office/powerpoint/2010/main" val="162861172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image" Target="../media/image5.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theme" Target="../theme/theme2.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3631A212-DAA8-B544-9BA8-9F3465AA8AB6}"/>
              </a:ext>
            </a:extLst>
          </p:cNvPr>
          <p:cNvSpPr>
            <a:spLocks noGrp="1"/>
          </p:cNvSpPr>
          <p:nvPr>
            <p:ph type="title"/>
          </p:nvPr>
        </p:nvSpPr>
        <p:spPr>
          <a:xfrm>
            <a:off x="838200" y="692699"/>
            <a:ext cx="10299327" cy="792085"/>
          </a:xfrm>
          <a:prstGeom prst="rect">
            <a:avLst/>
          </a:prstGeom>
        </p:spPr>
        <p:txBody>
          <a:bodyPr vert="horz" lIns="0" tIns="0" rIns="0" bIns="0" rtlCol="0" anchor="t" anchorCtr="0">
            <a:normAutofit/>
          </a:bodyPr>
          <a:lstStyle/>
          <a:p>
            <a:r>
              <a:rPr lang="en-US"/>
              <a:t>Click to edit Master title style</a:t>
            </a:r>
          </a:p>
        </p:txBody>
      </p:sp>
      <p:pic>
        <p:nvPicPr>
          <p:cNvPr id="5" name="Picture 4">
            <a:extLst>
              <a:ext uri="{FF2B5EF4-FFF2-40B4-BE49-F238E27FC236}">
                <a16:creationId xmlns:a16="http://schemas.microsoft.com/office/drawing/2014/main" id="{ADC2A975-9E0E-5D43-ADC1-E0089E324263}"/>
              </a:ext>
              <a:ext uri="{C183D7F6-B498-43B3-948B-1728B52AA6E4}">
                <adec:decorative xmlns:adec="http://schemas.microsoft.com/office/drawing/2017/decorative" val="1"/>
              </a:ext>
            </a:extLst>
          </p:cNvPr>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10056440" y="0"/>
            <a:ext cx="10810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7" r:id="rId13"/>
    <p:sldLayoutId id="2147483976" r:id="rId14"/>
    <p:sldLayoutId id="2147483978" r:id="rId15"/>
    <p:sldLayoutId id="2147483994" r:id="rId16"/>
    <p:sldLayoutId id="2147483995" r:id="rId17"/>
    <p:sldLayoutId id="2147483996" r:id="rId18"/>
    <p:sldLayoutId id="2147483997" r:id="rId19"/>
  </p:sldLayoutIdLst>
  <p:transition spd="slow">
    <p:fade/>
  </p:transition>
  <p:txStyles>
    <p:titleStyle>
      <a:lvl1pPr algn="l" defTabSz="606425" rtl="0" eaLnBrk="1" fontAlgn="base" hangingPunct="1">
        <a:spcBef>
          <a:spcPct val="0"/>
        </a:spcBef>
        <a:spcAft>
          <a:spcPct val="0"/>
        </a:spcAft>
        <a:defRPr sz="3600" kern="1200">
          <a:solidFill>
            <a:srgbClr val="1A9DAC"/>
          </a:solidFill>
          <a:latin typeface="+mj-lt"/>
          <a:ea typeface="ＭＳ Ｐゴシック" charset="0"/>
          <a:cs typeface="ＭＳ Ｐゴシック" charset="0"/>
        </a:defRPr>
      </a:lvl1pPr>
      <a:lvl2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2pPr>
      <a:lvl3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3pPr>
      <a:lvl4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4pPr>
      <a:lvl5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5pPr>
      <a:lvl6pPr marL="609555"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10"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664"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218"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4025" indent="-454025" algn="l" defTabSz="606425" rtl="0" eaLnBrk="1" fontAlgn="base" hangingPunct="1">
        <a:spcBef>
          <a:spcPct val="20000"/>
        </a:spcBef>
        <a:spcAft>
          <a:spcPct val="0"/>
        </a:spcAft>
        <a:buFont typeface="Arial" charset="0"/>
        <a:buChar char="•"/>
        <a:defRPr sz="4200" kern="1200">
          <a:solidFill>
            <a:schemeClr val="tx1"/>
          </a:solidFill>
          <a:latin typeface="+mn-lt"/>
          <a:ea typeface="ＭＳ Ｐゴシック" charset="0"/>
          <a:cs typeface="ＭＳ Ｐゴシック" charset="0"/>
        </a:defRPr>
      </a:lvl1pPr>
      <a:lvl2pPr marL="987425" indent="-377825" algn="l" defTabSz="606425" rtl="0" eaLnBrk="1" fontAlgn="base" hangingPunct="1">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55" rtl="0" eaLnBrk="1" latinLnBrk="0" hangingPunct="1">
        <a:defRPr sz="2400" kern="1200">
          <a:solidFill>
            <a:schemeClr val="tx1"/>
          </a:solidFill>
          <a:latin typeface="+mn-lt"/>
          <a:ea typeface="+mn-ea"/>
          <a:cs typeface="+mn-cs"/>
        </a:defRPr>
      </a:lvl1pPr>
      <a:lvl2pPr marL="609555" algn="l" defTabSz="609555" rtl="0" eaLnBrk="1" latinLnBrk="0" hangingPunct="1">
        <a:defRPr sz="2400" kern="1200">
          <a:solidFill>
            <a:schemeClr val="tx1"/>
          </a:solidFill>
          <a:latin typeface="+mn-lt"/>
          <a:ea typeface="+mn-ea"/>
          <a:cs typeface="+mn-cs"/>
        </a:defRPr>
      </a:lvl2pPr>
      <a:lvl3pPr marL="1219110" algn="l" defTabSz="609555" rtl="0" eaLnBrk="1" latinLnBrk="0" hangingPunct="1">
        <a:defRPr sz="2400" kern="1200">
          <a:solidFill>
            <a:schemeClr val="tx1"/>
          </a:solidFill>
          <a:latin typeface="+mn-lt"/>
          <a:ea typeface="+mn-ea"/>
          <a:cs typeface="+mn-cs"/>
        </a:defRPr>
      </a:lvl3pPr>
      <a:lvl4pPr marL="1828664" algn="l" defTabSz="609555" rtl="0" eaLnBrk="1" latinLnBrk="0" hangingPunct="1">
        <a:defRPr sz="2400" kern="1200">
          <a:solidFill>
            <a:schemeClr val="tx1"/>
          </a:solidFill>
          <a:latin typeface="+mn-lt"/>
          <a:ea typeface="+mn-ea"/>
          <a:cs typeface="+mn-cs"/>
        </a:defRPr>
      </a:lvl4pPr>
      <a:lvl5pPr marL="2438218" algn="l" defTabSz="609555" rtl="0" eaLnBrk="1" latinLnBrk="0" hangingPunct="1">
        <a:defRPr sz="2400" kern="1200">
          <a:solidFill>
            <a:schemeClr val="tx1"/>
          </a:solidFill>
          <a:latin typeface="+mn-lt"/>
          <a:ea typeface="+mn-ea"/>
          <a:cs typeface="+mn-cs"/>
        </a:defRPr>
      </a:lvl5pPr>
      <a:lvl6pPr marL="3047772" algn="l" defTabSz="609555" rtl="0" eaLnBrk="1" latinLnBrk="0" hangingPunct="1">
        <a:defRPr sz="2400" kern="1200">
          <a:solidFill>
            <a:schemeClr val="tx1"/>
          </a:solidFill>
          <a:latin typeface="+mn-lt"/>
          <a:ea typeface="+mn-ea"/>
          <a:cs typeface="+mn-cs"/>
        </a:defRPr>
      </a:lvl6pPr>
      <a:lvl7pPr marL="3657327" algn="l" defTabSz="609555" rtl="0" eaLnBrk="1" latinLnBrk="0" hangingPunct="1">
        <a:defRPr sz="2400" kern="1200">
          <a:solidFill>
            <a:schemeClr val="tx1"/>
          </a:solidFill>
          <a:latin typeface="+mn-lt"/>
          <a:ea typeface="+mn-ea"/>
          <a:cs typeface="+mn-cs"/>
        </a:defRPr>
      </a:lvl7pPr>
      <a:lvl8pPr marL="4266880" algn="l" defTabSz="609555" rtl="0" eaLnBrk="1" latinLnBrk="0" hangingPunct="1">
        <a:defRPr sz="2400" kern="1200">
          <a:solidFill>
            <a:schemeClr val="tx1"/>
          </a:solidFill>
          <a:latin typeface="+mn-lt"/>
          <a:ea typeface="+mn-ea"/>
          <a:cs typeface="+mn-cs"/>
        </a:defRPr>
      </a:lvl8pPr>
      <a:lvl9pPr marL="4876435" algn="l" defTabSz="60955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76451F-5DC0-F01F-BA4C-5A24474B7997}"/>
              </a:ext>
            </a:extLst>
          </p:cNvPr>
          <p:cNvSpPr>
            <a:spLocks noGrp="1"/>
          </p:cNvSpPr>
          <p:nvPr>
            <p:ph type="title"/>
          </p:nvPr>
        </p:nvSpPr>
        <p:spPr>
          <a:xfrm>
            <a:off x="838200" y="1569111"/>
            <a:ext cx="10515600" cy="638574"/>
          </a:xfrm>
          <a:prstGeom prst="rect">
            <a:avLst/>
          </a:prstGeom>
        </p:spPr>
        <p:txBody>
          <a:bodyPr vert="horz" lIns="91440" tIns="45720" rIns="91440" bIns="45720" rtlCol="0" anchor="ctr">
            <a:normAutofit/>
          </a:bodyPr>
          <a:lstStyle/>
          <a:p>
            <a:r>
              <a:rPr lang="en-US" dirty="0"/>
              <a:t>PJA </a:t>
            </a:r>
            <a:r>
              <a:rPr lang="en-US" dirty="0" err="1"/>
              <a:t>Powerpoint</a:t>
            </a:r>
            <a:r>
              <a:rPr lang="en-US" dirty="0"/>
              <a:t> Template</a:t>
            </a:r>
            <a:endParaRPr lang="en-GB" dirty="0"/>
          </a:p>
        </p:txBody>
      </p:sp>
      <p:sp>
        <p:nvSpPr>
          <p:cNvPr id="3" name="Text Placeholder 2">
            <a:extLst>
              <a:ext uri="{FF2B5EF4-FFF2-40B4-BE49-F238E27FC236}">
                <a16:creationId xmlns:a16="http://schemas.microsoft.com/office/drawing/2014/main" id="{70C13438-805C-3B8E-7FD9-BAA6AFAAA0BA}"/>
              </a:ext>
            </a:extLst>
          </p:cNvPr>
          <p:cNvSpPr>
            <a:spLocks noGrp="1"/>
          </p:cNvSpPr>
          <p:nvPr>
            <p:ph type="body" idx="1"/>
          </p:nvPr>
        </p:nvSpPr>
        <p:spPr>
          <a:xfrm>
            <a:off x="838200" y="2207685"/>
            <a:ext cx="10515600" cy="354630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4" name="Footer Placeholder 4">
            <a:extLst>
              <a:ext uri="{FF2B5EF4-FFF2-40B4-BE49-F238E27FC236}">
                <a16:creationId xmlns:a16="http://schemas.microsoft.com/office/drawing/2014/main" id="{6C201EEA-03FF-AE9F-6A6F-057F7A1588CE}"/>
              </a:ext>
            </a:extLst>
          </p:cNvPr>
          <p:cNvSpPr txBox="1">
            <a:spLocks/>
          </p:cNvSpPr>
          <p:nvPr userDrawn="1"/>
        </p:nvSpPr>
        <p:spPr>
          <a:xfrm>
            <a:off x="11050437" y="6353175"/>
            <a:ext cx="929855" cy="365125"/>
          </a:xfrm>
          <a:prstGeom prst="rect">
            <a:avLst/>
          </a:prstGeom>
        </p:spPr>
        <p:txBody>
          <a:bodyPr/>
          <a:lstStyle>
            <a:defPPr>
              <a:defRPr lang="en-US"/>
            </a:defPPr>
            <a:lvl1pPr marL="0" algn="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400" dirty="0">
                <a:solidFill>
                  <a:srgbClr val="495257"/>
                </a:solidFill>
              </a:rPr>
              <a:t>pja.co.uk</a:t>
            </a:r>
          </a:p>
        </p:txBody>
      </p:sp>
      <p:pic>
        <p:nvPicPr>
          <p:cNvPr id="9" name="Picture 8" descr="Logo&#10;&#10;Description automatically generated">
            <a:extLst>
              <a:ext uri="{FF2B5EF4-FFF2-40B4-BE49-F238E27FC236}">
                <a16:creationId xmlns:a16="http://schemas.microsoft.com/office/drawing/2014/main" id="{A4205C46-3671-2069-9D51-C3F40561EF1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428109" y="281120"/>
            <a:ext cx="1440041" cy="799833"/>
          </a:xfrm>
          <a:prstGeom prst="rect">
            <a:avLst/>
          </a:prstGeom>
        </p:spPr>
      </p:pic>
    </p:spTree>
    <p:extLst>
      <p:ext uri="{BB962C8B-B14F-4D97-AF65-F5344CB8AC3E}">
        <p14:creationId xmlns:p14="http://schemas.microsoft.com/office/powerpoint/2010/main" val="4216919770"/>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 id="2147483992" r:id="rId13"/>
    <p:sldLayoutId id="2147483993" r:id="rId14"/>
  </p:sldLayoutIdLst>
  <p:hf sldNum="0" hdr="0" dt="0"/>
  <p:txStyles>
    <p:titleStyle>
      <a:lvl1pPr algn="l" defTabSz="914400" rtl="0" eaLnBrk="1" latinLnBrk="0" hangingPunct="1">
        <a:lnSpc>
          <a:spcPct val="90000"/>
        </a:lnSpc>
        <a:spcBef>
          <a:spcPct val="0"/>
        </a:spcBef>
        <a:buNone/>
        <a:defRPr sz="2400" kern="1200">
          <a:solidFill>
            <a:srgbClr val="9FC63B"/>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A1CB"/>
        </a:buClr>
        <a:buFont typeface="Arial" panose="020B0604020202020204" pitchFamily="34" charset="0"/>
        <a:buChar char="•"/>
        <a:defRPr sz="2000" kern="1200">
          <a:solidFill>
            <a:srgbClr val="495257"/>
          </a:solidFill>
          <a:latin typeface="+mn-lt"/>
          <a:ea typeface="+mn-ea"/>
          <a:cs typeface="+mn-cs"/>
        </a:defRPr>
      </a:lvl1pPr>
      <a:lvl2pPr marL="474663" indent="-228600" algn="l" defTabSz="914400" rtl="0" eaLnBrk="1" latinLnBrk="0" hangingPunct="1">
        <a:lnSpc>
          <a:spcPct val="90000"/>
        </a:lnSpc>
        <a:spcBef>
          <a:spcPts val="500"/>
        </a:spcBef>
        <a:buClr>
          <a:srgbClr val="00A1CB"/>
        </a:buClr>
        <a:buSzPct val="60000"/>
        <a:buFont typeface="Courier New" panose="02070309020205020404" pitchFamily="49" charset="0"/>
        <a:buChar char="o"/>
        <a:defRPr sz="1800" kern="1200">
          <a:solidFill>
            <a:srgbClr val="495257"/>
          </a:solidFill>
          <a:latin typeface="+mn-lt"/>
          <a:ea typeface="+mn-ea"/>
          <a:cs typeface="+mn-cs"/>
        </a:defRPr>
      </a:lvl2pPr>
      <a:lvl3pPr marL="479425" indent="0" algn="l" defTabSz="914400" rtl="0" eaLnBrk="1" latinLnBrk="0" hangingPunct="1">
        <a:lnSpc>
          <a:spcPct val="90000"/>
        </a:lnSpc>
        <a:spcBef>
          <a:spcPts val="500"/>
        </a:spcBef>
        <a:buClr>
          <a:srgbClr val="00A1CB"/>
        </a:buClr>
        <a:buFont typeface="Arial" panose="020B0604020202020204" pitchFamily="34" charset="0"/>
        <a:buNone/>
        <a:defRPr sz="1600" kern="1200">
          <a:solidFill>
            <a:srgbClr val="495257"/>
          </a:solidFill>
          <a:latin typeface="+mn-lt"/>
          <a:ea typeface="+mn-ea"/>
          <a:cs typeface="+mn-cs"/>
        </a:defRPr>
      </a:lvl3pPr>
      <a:lvl4pPr marL="949325" indent="-228600" algn="l" defTabSz="914400" rtl="0" eaLnBrk="1" latinLnBrk="0" hangingPunct="1">
        <a:lnSpc>
          <a:spcPct val="90000"/>
        </a:lnSpc>
        <a:spcBef>
          <a:spcPts val="500"/>
        </a:spcBef>
        <a:buClr>
          <a:srgbClr val="00A1CB"/>
        </a:buClr>
        <a:buFont typeface="Arial" panose="020B0604020202020204" pitchFamily="34" charset="0"/>
        <a:buChar char="•"/>
        <a:defRPr sz="1400" kern="1200">
          <a:solidFill>
            <a:srgbClr val="495257"/>
          </a:solidFill>
          <a:latin typeface="+mn-lt"/>
          <a:ea typeface="+mn-ea"/>
          <a:cs typeface="+mn-cs"/>
        </a:defRPr>
      </a:lvl4pPr>
      <a:lvl5pPr marL="1190625" indent="-228600" algn="l" defTabSz="914400" rtl="0" eaLnBrk="1" latinLnBrk="0" hangingPunct="1">
        <a:lnSpc>
          <a:spcPct val="90000"/>
        </a:lnSpc>
        <a:spcBef>
          <a:spcPts val="500"/>
        </a:spcBef>
        <a:buClr>
          <a:srgbClr val="00A1CB"/>
        </a:buClr>
        <a:buFont typeface="Arial" panose="020B0604020202020204" pitchFamily="34" charset="0"/>
        <a:buChar char="•"/>
        <a:defRPr sz="1050" kern="1200">
          <a:solidFill>
            <a:srgbClr val="49525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77">
          <p15:clr>
            <a:srgbClr val="F26B43"/>
          </p15:clr>
        </p15:guide>
        <p15:guide id="2" orient="horz" pos="981">
          <p15:clr>
            <a:srgbClr val="F26B43"/>
          </p15:clr>
        </p15:guide>
        <p15:guide id="3" orient="horz" pos="3997">
          <p15:clr>
            <a:srgbClr val="F26B43"/>
          </p15:clr>
        </p15:guide>
        <p15:guide id="4" pos="3840">
          <p15:clr>
            <a:srgbClr val="F26B43"/>
          </p15:clr>
        </p15:guide>
        <p15:guide id="5" pos="529">
          <p15:clr>
            <a:srgbClr val="F26B43"/>
          </p15:clr>
        </p15:guide>
        <p15:guide id="6" pos="7151">
          <p15:clr>
            <a:srgbClr val="F26B43"/>
          </p15:clr>
        </p15:guide>
        <p15:guide id="7" pos="7480">
          <p15:clr>
            <a:srgbClr val="F26B43"/>
          </p15:clr>
        </p15:guide>
        <p15:guide id="8" orient="horz" pos="3896">
          <p15:clr>
            <a:srgbClr val="F26B43"/>
          </p15:clr>
        </p15:guide>
        <p15:guide id="9" orient="horz" pos="2160">
          <p15:clr>
            <a:srgbClr val="F26B43"/>
          </p15:clr>
        </p15:guide>
        <p15:guide id="10" orient="horz" pos="36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6.sv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sv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9.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3.xml"/><Relationship Id="rId5" Type="http://schemas.openxmlformats.org/officeDocument/2006/relationships/image" Target="../media/image38.sv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 Id="rId9" Type="http://schemas.openxmlformats.org/officeDocument/2006/relationships/image" Target="../media/image49.svg"/></Relationships>
</file>

<file path=ppt/slides/_rels/slide29.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3.xml"/><Relationship Id="rId5" Type="http://schemas.openxmlformats.org/officeDocument/2006/relationships/image" Target="../media/image53.sv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5.png"/><Relationship Id="rId7" Type="http://schemas.openxmlformats.org/officeDocument/2006/relationships/diagramQuickStyle" Target="../diagrams/quickStyle5.xml"/><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16.svg"/><Relationship Id="rId9" Type="http://schemas.microsoft.com/office/2007/relationships/diagramDrawing" Target="../diagrams/drawing5.xml"/></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15.png"/><Relationship Id="rId7" Type="http://schemas.openxmlformats.org/officeDocument/2006/relationships/diagramQuickStyle" Target="../diagrams/quickStyle6.xml"/><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16.svg"/><Relationship Id="rId9" Type="http://schemas.microsoft.com/office/2007/relationships/diagramDrawing" Target="../diagrams/drawing6.xml"/></Relationships>
</file>

<file path=ppt/slides/_rels/slide3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Layout" Target="../diagrams/layout7.xml"/><Relationship Id="rId7" Type="http://schemas.openxmlformats.org/officeDocument/2006/relationships/image" Target="../media/image14.png"/><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 Id="rId9" Type="http://schemas.openxmlformats.org/officeDocument/2006/relationships/image" Target="../media/image16.svg"/></Relationships>
</file>

<file path=ppt/slides/_rels/slide3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Layout" Target="../diagrams/layout8.xml"/><Relationship Id="rId7" Type="http://schemas.openxmlformats.org/officeDocument/2006/relationships/image" Target="../media/image14.png"/><Relationship Id="rId2" Type="http://schemas.openxmlformats.org/officeDocument/2006/relationships/diagramData" Target="../diagrams/data8.xml"/><Relationship Id="rId1" Type="http://schemas.openxmlformats.org/officeDocument/2006/relationships/slideLayout" Target="../slideLayouts/slideLayout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 Id="rId9" Type="http://schemas.openxmlformats.org/officeDocument/2006/relationships/image" Target="../media/image16.svg"/></Relationships>
</file>

<file path=ppt/slides/_rels/slide36.xml.rels><?xml version="1.0" encoding="UTF-8" standalone="yes"?>
<Relationships xmlns="http://schemas.openxmlformats.org/package/2006/relationships"><Relationship Id="rId8" Type="http://schemas.openxmlformats.org/officeDocument/2006/relationships/diagramQuickStyle" Target="../diagrams/quickStyle9.xml"/><Relationship Id="rId3" Type="http://schemas.openxmlformats.org/officeDocument/2006/relationships/image" Target="../media/image15.png"/><Relationship Id="rId7" Type="http://schemas.openxmlformats.org/officeDocument/2006/relationships/diagramLayout" Target="../diagrams/layout9.xml"/><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diagramData" Target="../diagrams/data9.xml"/><Relationship Id="rId5" Type="http://schemas.openxmlformats.org/officeDocument/2006/relationships/image" Target="../media/image54.png"/><Relationship Id="rId10" Type="http://schemas.microsoft.com/office/2007/relationships/diagramDrawing" Target="../diagrams/drawing9.xml"/><Relationship Id="rId4" Type="http://schemas.openxmlformats.org/officeDocument/2006/relationships/image" Target="../media/image16.svg"/><Relationship Id="rId9" Type="http://schemas.openxmlformats.org/officeDocument/2006/relationships/diagramColors" Target="../diagrams/colors9.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5.png"/><Relationship Id="rId1" Type="http://schemas.openxmlformats.org/officeDocument/2006/relationships/slideLayout" Target="../slideLayouts/slideLayout5.xml"/><Relationship Id="rId5" Type="http://schemas.openxmlformats.org/officeDocument/2006/relationships/image" Target="../media/image16.svg"/><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openxmlformats.org/officeDocument/2006/relationships/image" Target="../media/image14.png"/><Relationship Id="rId7" Type="http://schemas.openxmlformats.org/officeDocument/2006/relationships/diagramLayout" Target="../diagrams/layout10.xml"/><Relationship Id="rId2"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diagramData" Target="../diagrams/data10.xml"/><Relationship Id="rId5" Type="http://schemas.openxmlformats.org/officeDocument/2006/relationships/image" Target="../media/image16.svg"/><Relationship Id="rId10" Type="http://schemas.microsoft.com/office/2007/relationships/diagramDrawing" Target="../diagrams/drawing10.xml"/><Relationship Id="rId4" Type="http://schemas.openxmlformats.org/officeDocument/2006/relationships/image" Target="../media/image15.png"/><Relationship Id="rId9" Type="http://schemas.openxmlformats.org/officeDocument/2006/relationships/diagramColors" Target="../diagrams/colors10.xml"/></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image" Target="../media/image15.png"/><Relationship Id="rId7" Type="http://schemas.openxmlformats.org/officeDocument/2006/relationships/diagramQuickStyle" Target="../diagrams/quickStyle11.xml"/><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diagramLayout" Target="../diagrams/layout11.xml"/><Relationship Id="rId5" Type="http://schemas.openxmlformats.org/officeDocument/2006/relationships/diagramData" Target="../diagrams/data11.xml"/><Relationship Id="rId4" Type="http://schemas.openxmlformats.org/officeDocument/2006/relationships/image" Target="../media/image16.svg"/><Relationship Id="rId9" Type="http://schemas.microsoft.com/office/2007/relationships/diagramDrawing" Target="../diagrams/drawing11.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57.jpeg"/><Relationship Id="rId4" Type="http://schemas.openxmlformats.org/officeDocument/2006/relationships/image" Target="../media/image16.svg"/></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16.svg"/></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16.svg"/></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16.svg"/></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63.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16.svg"/></Relationships>
</file>

<file path=ppt/slides/_rels/slide45.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15.png"/><Relationship Id="rId7" Type="http://schemas.openxmlformats.org/officeDocument/2006/relationships/diagramQuickStyle" Target="../diagrams/quickStyle12.xml"/><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diagramLayout" Target="../diagrams/layout12.xml"/><Relationship Id="rId5" Type="http://schemas.openxmlformats.org/officeDocument/2006/relationships/diagramData" Target="../diagrams/data12.xml"/><Relationship Id="rId4" Type="http://schemas.openxmlformats.org/officeDocument/2006/relationships/image" Target="../media/image16.svg"/><Relationship Id="rId9" Type="http://schemas.microsoft.com/office/2007/relationships/diagramDrawing" Target="../diagrams/drawing12.xml"/></Relationships>
</file>

<file path=ppt/slides/_rels/slide46.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image" Target="../media/image15.png"/><Relationship Id="rId7" Type="http://schemas.openxmlformats.org/officeDocument/2006/relationships/diagramQuickStyle" Target="../diagrams/quickStyle13.xml"/><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diagramLayout" Target="../diagrams/layout13.xml"/><Relationship Id="rId5" Type="http://schemas.openxmlformats.org/officeDocument/2006/relationships/diagramData" Target="../diagrams/data13.xml"/><Relationship Id="rId4" Type="http://schemas.openxmlformats.org/officeDocument/2006/relationships/image" Target="../media/image16.svg"/><Relationship Id="rId9" Type="http://schemas.microsoft.com/office/2007/relationships/diagramDrawing" Target="../diagrams/drawing1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F4552-A394-47FD-B5D3-E27D6E011D49}"/>
              </a:ext>
            </a:extLst>
          </p:cNvPr>
          <p:cNvSpPr>
            <a:spLocks noGrp="1"/>
          </p:cNvSpPr>
          <p:nvPr>
            <p:ph type="title"/>
          </p:nvPr>
        </p:nvSpPr>
        <p:spPr>
          <a:xfrm>
            <a:off x="2734434" y="1915482"/>
            <a:ext cx="8675669" cy="2298172"/>
          </a:xfrm>
        </p:spPr>
        <p:txBody>
          <a:bodyPr>
            <a:normAutofit fontScale="90000"/>
          </a:bodyPr>
          <a:lstStyle/>
          <a:p>
            <a:r>
              <a:rPr lang="en-GB"/>
              <a:t>Planning new neighbourhoods that are conducive to active travel</a:t>
            </a:r>
            <a:br>
              <a:rPr lang="en-GB"/>
            </a:br>
            <a:br>
              <a:rPr lang="en-GB"/>
            </a:br>
            <a:br>
              <a:rPr lang="en-GB"/>
            </a:br>
            <a:br>
              <a:rPr lang="en-GB"/>
            </a:br>
            <a:br>
              <a:rPr lang="en-GB"/>
            </a:br>
            <a:br>
              <a:rPr lang="en-GB"/>
            </a:br>
            <a:r>
              <a:rPr lang="en-GB" sz="2200"/>
              <a:t>CTS Symposium</a:t>
            </a:r>
            <a:br>
              <a:rPr lang="en-GB"/>
            </a:br>
            <a:endParaRPr lang="en-GB"/>
          </a:p>
        </p:txBody>
      </p:sp>
      <p:sp>
        <p:nvSpPr>
          <p:cNvPr id="3" name="Text Placeholder 2">
            <a:extLst>
              <a:ext uri="{FF2B5EF4-FFF2-40B4-BE49-F238E27FC236}">
                <a16:creationId xmlns:a16="http://schemas.microsoft.com/office/drawing/2014/main" id="{59C4B234-4509-4826-92E0-19EA19429E47}"/>
              </a:ext>
            </a:extLst>
          </p:cNvPr>
          <p:cNvSpPr>
            <a:spLocks noGrp="1"/>
          </p:cNvSpPr>
          <p:nvPr>
            <p:ph type="body" sz="quarter" idx="15"/>
          </p:nvPr>
        </p:nvSpPr>
        <p:spPr/>
        <p:txBody>
          <a:bodyPr/>
          <a:lstStyle/>
          <a:p>
            <a:r>
              <a:rPr lang="en-GB"/>
              <a:t>Presented by</a:t>
            </a:r>
          </a:p>
        </p:txBody>
      </p:sp>
      <p:sp>
        <p:nvSpPr>
          <p:cNvPr id="4" name="Text Placeholder 3">
            <a:extLst>
              <a:ext uri="{FF2B5EF4-FFF2-40B4-BE49-F238E27FC236}">
                <a16:creationId xmlns:a16="http://schemas.microsoft.com/office/drawing/2014/main" id="{5F4083E6-1CBD-40A9-94CD-388B5D3A3BB9}"/>
              </a:ext>
            </a:extLst>
          </p:cNvPr>
          <p:cNvSpPr>
            <a:spLocks noGrp="1"/>
          </p:cNvSpPr>
          <p:nvPr>
            <p:ph type="body" sz="quarter" idx="16"/>
          </p:nvPr>
        </p:nvSpPr>
        <p:spPr>
          <a:xfrm>
            <a:off x="798007" y="2222871"/>
            <a:ext cx="1625519" cy="664749"/>
          </a:xfrm>
        </p:spPr>
        <p:txBody>
          <a:bodyPr/>
          <a:lstStyle/>
          <a:p>
            <a:r>
              <a:rPr lang="en-GB"/>
              <a:t>Dr Ben Clark, Dr Jonathan Flower, </a:t>
            </a:r>
          </a:p>
          <a:p>
            <a:r>
              <a:rPr lang="en-GB"/>
              <a:t>Alex Painting, PJA</a:t>
            </a:r>
          </a:p>
        </p:txBody>
      </p:sp>
      <p:sp>
        <p:nvSpPr>
          <p:cNvPr id="6" name="Text Placeholder 5">
            <a:extLst>
              <a:ext uri="{FF2B5EF4-FFF2-40B4-BE49-F238E27FC236}">
                <a16:creationId xmlns:a16="http://schemas.microsoft.com/office/drawing/2014/main" id="{29549C05-A8A3-4657-9DAF-FC8AE49372C8}"/>
              </a:ext>
            </a:extLst>
          </p:cNvPr>
          <p:cNvSpPr>
            <a:spLocks noGrp="1"/>
          </p:cNvSpPr>
          <p:nvPr>
            <p:ph type="body" sz="quarter" idx="18"/>
          </p:nvPr>
        </p:nvSpPr>
        <p:spPr>
          <a:xfrm>
            <a:off x="798007" y="5038715"/>
            <a:ext cx="1625519" cy="345828"/>
          </a:xfrm>
        </p:spPr>
        <p:txBody>
          <a:bodyPr/>
          <a:lstStyle/>
          <a:p>
            <a:r>
              <a:rPr lang="en-GB"/>
              <a:t>July 2025 </a:t>
            </a:r>
          </a:p>
        </p:txBody>
      </p:sp>
      <p:pic>
        <p:nvPicPr>
          <p:cNvPr id="7" name="Picture 6">
            <a:extLst>
              <a:ext uri="{FF2B5EF4-FFF2-40B4-BE49-F238E27FC236}">
                <a16:creationId xmlns:a16="http://schemas.microsoft.com/office/drawing/2014/main" id="{52FA9655-1496-EE46-BCB2-A065FB8D8307}"/>
              </a:ext>
            </a:extLst>
          </p:cNvPr>
          <p:cNvPicPr>
            <a:picLocks noChangeAspect="1"/>
          </p:cNvPicPr>
          <p:nvPr/>
        </p:nvPicPr>
        <p:blipFill>
          <a:blip r:embed="rId3"/>
          <a:stretch>
            <a:fillRect/>
          </a:stretch>
        </p:blipFill>
        <p:spPr>
          <a:xfrm>
            <a:off x="3398362" y="-147"/>
            <a:ext cx="1663831" cy="1100090"/>
          </a:xfrm>
          <a:prstGeom prst="rect">
            <a:avLst/>
          </a:prstGeom>
        </p:spPr>
      </p:pic>
      <p:pic>
        <p:nvPicPr>
          <p:cNvPr id="8" name="Graphic 7" descr="Active Travel England">
            <a:extLst>
              <a:ext uri="{FF2B5EF4-FFF2-40B4-BE49-F238E27FC236}">
                <a16:creationId xmlns:a16="http://schemas.microsoft.com/office/drawing/2014/main" id="{637EC479-CD0E-5BD3-784C-71E6839910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58229" y="687"/>
            <a:ext cx="1034986" cy="1216255"/>
          </a:xfrm>
          <a:prstGeom prst="rect">
            <a:avLst/>
          </a:prstGeom>
        </p:spPr>
      </p:pic>
    </p:spTree>
    <p:extLst>
      <p:ext uri="{BB962C8B-B14F-4D97-AF65-F5344CB8AC3E}">
        <p14:creationId xmlns:p14="http://schemas.microsoft.com/office/powerpoint/2010/main" val="2847188099"/>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64BB0-0BE0-09A6-25FA-5FE28E8488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525D61-D191-03B1-2C27-E247787B3657}"/>
              </a:ext>
            </a:extLst>
          </p:cNvPr>
          <p:cNvSpPr>
            <a:spLocks noGrp="1"/>
          </p:cNvSpPr>
          <p:nvPr>
            <p:ph type="title"/>
          </p:nvPr>
        </p:nvSpPr>
        <p:spPr>
          <a:xfrm>
            <a:off x="479376" y="761711"/>
            <a:ext cx="9937104" cy="1011105"/>
          </a:xfrm>
        </p:spPr>
        <p:txBody>
          <a:bodyPr/>
          <a:lstStyle/>
          <a:p>
            <a:r>
              <a:rPr lang="en-GB" dirty="0"/>
              <a:t>To avoid ‘islands of best practice’</a:t>
            </a:r>
          </a:p>
        </p:txBody>
      </p:sp>
      <p:pic>
        <p:nvPicPr>
          <p:cNvPr id="7" name="Picture 6">
            <a:extLst>
              <a:ext uri="{FF2B5EF4-FFF2-40B4-BE49-F238E27FC236}">
                <a16:creationId xmlns:a16="http://schemas.microsoft.com/office/drawing/2014/main" id="{5519D371-9D7E-2588-EDF4-85E407E4088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281018" y="1772816"/>
            <a:ext cx="5764791" cy="4077072"/>
          </a:xfrm>
          <a:prstGeom prst="rect">
            <a:avLst/>
          </a:prstGeom>
        </p:spPr>
      </p:pic>
      <p:pic>
        <p:nvPicPr>
          <p:cNvPr id="10" name="Picture 9">
            <a:extLst>
              <a:ext uri="{FF2B5EF4-FFF2-40B4-BE49-F238E27FC236}">
                <a16:creationId xmlns:a16="http://schemas.microsoft.com/office/drawing/2014/main" id="{A058DA11-E0A1-D97B-A3DB-18A9849BE40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22121" y="1772816"/>
            <a:ext cx="5719640" cy="4077072"/>
          </a:xfrm>
          <a:prstGeom prst="rect">
            <a:avLst/>
          </a:prstGeom>
        </p:spPr>
      </p:pic>
    </p:spTree>
    <p:extLst>
      <p:ext uri="{BB962C8B-B14F-4D97-AF65-F5344CB8AC3E}">
        <p14:creationId xmlns:p14="http://schemas.microsoft.com/office/powerpoint/2010/main" val="1048966801"/>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A9786-FCF0-D22F-D66C-2AFFA8F9DC4F}"/>
              </a:ext>
            </a:extLst>
          </p:cNvPr>
          <p:cNvSpPr>
            <a:spLocks noGrp="1"/>
          </p:cNvSpPr>
          <p:nvPr>
            <p:ph type="title"/>
          </p:nvPr>
        </p:nvSpPr>
        <p:spPr/>
        <p:txBody>
          <a:bodyPr/>
          <a:lstStyle/>
          <a:p>
            <a:r>
              <a:rPr lang="en-GB" b="1" dirty="0"/>
              <a:t>Process: </a:t>
            </a:r>
            <a:r>
              <a:rPr lang="en-GB" dirty="0"/>
              <a:t>The planning implementation timeline</a:t>
            </a:r>
          </a:p>
        </p:txBody>
      </p:sp>
      <p:sp>
        <p:nvSpPr>
          <p:cNvPr id="5" name="Text Placeholder 2">
            <a:extLst>
              <a:ext uri="{FF2B5EF4-FFF2-40B4-BE49-F238E27FC236}">
                <a16:creationId xmlns:a16="http://schemas.microsoft.com/office/drawing/2014/main" id="{7B59C709-872D-D8F7-CDC4-68A65F1C130C}"/>
              </a:ext>
            </a:extLst>
          </p:cNvPr>
          <p:cNvSpPr>
            <a:spLocks noGrp="1"/>
          </p:cNvSpPr>
          <p:nvPr>
            <p:ph type="body" sz="quarter" idx="11"/>
          </p:nvPr>
        </p:nvSpPr>
        <p:spPr>
          <a:xfrm>
            <a:off x="407368" y="1700808"/>
            <a:ext cx="4896544" cy="4608512"/>
          </a:xfrm>
        </p:spPr>
        <p:txBody>
          <a:bodyPr/>
          <a:lstStyle/>
          <a:p>
            <a:pPr marL="9525" indent="0">
              <a:buNone/>
            </a:pPr>
            <a:r>
              <a:rPr lang="en-GB" dirty="0"/>
              <a:t>Some necessary conditions for successful active travel outcomes:</a:t>
            </a:r>
          </a:p>
          <a:p>
            <a:pPr marL="9525" indent="0">
              <a:buNone/>
            </a:pPr>
            <a:endParaRPr lang="en-GB" dirty="0"/>
          </a:p>
          <a:p>
            <a:pPr marL="352425" indent="-342900">
              <a:buFont typeface="+mj-lt"/>
              <a:buAutoNum type="arabicPeriod"/>
            </a:pPr>
            <a:r>
              <a:rPr lang="en-GB" b="1" dirty="0"/>
              <a:t>Early engagement </a:t>
            </a:r>
            <a:r>
              <a:rPr lang="en-GB" dirty="0"/>
              <a:t>between developers and planning authorities</a:t>
            </a:r>
          </a:p>
          <a:p>
            <a:pPr marL="352425" indent="-342900">
              <a:buFont typeface="+mj-lt"/>
              <a:buAutoNum type="arabicPeriod"/>
            </a:pPr>
            <a:r>
              <a:rPr lang="en-GB" b="1" dirty="0"/>
              <a:t>Early agreement </a:t>
            </a:r>
            <a:r>
              <a:rPr lang="en-GB" dirty="0"/>
              <a:t>of design principles between all stakeholders (at pre-application stage)</a:t>
            </a:r>
          </a:p>
          <a:p>
            <a:pPr marL="352425" indent="-342900">
              <a:buFont typeface="+mj-lt"/>
              <a:buAutoNum type="arabicPeriod"/>
            </a:pPr>
            <a:r>
              <a:rPr lang="en-GB" b="1" dirty="0"/>
              <a:t>Consistent application </a:t>
            </a:r>
            <a:r>
              <a:rPr lang="en-GB" dirty="0"/>
              <a:t>of design principles through all stages from pre-app through planning consent to implementation </a:t>
            </a:r>
          </a:p>
          <a:p>
            <a:pPr marL="352425" indent="-342900">
              <a:buFont typeface="+mj-lt"/>
              <a:buAutoNum type="arabicPeriod"/>
            </a:pPr>
            <a:r>
              <a:rPr lang="en-GB" b="1" dirty="0"/>
              <a:t>Time and cost-efficient </a:t>
            </a:r>
            <a:r>
              <a:rPr lang="en-GB" dirty="0"/>
              <a:t>management of the planning timeline</a:t>
            </a:r>
          </a:p>
        </p:txBody>
      </p:sp>
      <p:pic>
        <p:nvPicPr>
          <p:cNvPr id="3" name="Picture 2">
            <a:extLst>
              <a:ext uri="{FF2B5EF4-FFF2-40B4-BE49-F238E27FC236}">
                <a16:creationId xmlns:a16="http://schemas.microsoft.com/office/drawing/2014/main" id="{C4A59751-F33D-5782-BA82-257ECF2D1E8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41" t="15699" r="5167" b="8436"/>
          <a:stretch/>
        </p:blipFill>
        <p:spPr>
          <a:xfrm>
            <a:off x="5738912" y="1800225"/>
            <a:ext cx="6348314" cy="3831317"/>
          </a:xfrm>
          <a:prstGeom prst="rect">
            <a:avLst/>
          </a:prstGeom>
        </p:spPr>
      </p:pic>
    </p:spTree>
    <p:extLst>
      <p:ext uri="{BB962C8B-B14F-4D97-AF65-F5344CB8AC3E}">
        <p14:creationId xmlns:p14="http://schemas.microsoft.com/office/powerpoint/2010/main" val="1493495840"/>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286B2-6C96-05C2-1EE8-E8EE0208C00E}"/>
              </a:ext>
            </a:extLst>
          </p:cNvPr>
          <p:cNvSpPr>
            <a:spLocks noGrp="1"/>
          </p:cNvSpPr>
          <p:nvPr>
            <p:ph type="title"/>
          </p:nvPr>
        </p:nvSpPr>
        <p:spPr/>
        <p:txBody>
          <a:bodyPr/>
          <a:lstStyle/>
          <a:p>
            <a:r>
              <a:rPr lang="en-GB" b="1" dirty="0"/>
              <a:t>People</a:t>
            </a:r>
            <a:r>
              <a:rPr lang="en-GB" dirty="0"/>
              <a:t>: Organisational structures </a:t>
            </a:r>
          </a:p>
        </p:txBody>
      </p:sp>
      <p:sp>
        <p:nvSpPr>
          <p:cNvPr id="3" name="Text Placeholder 2">
            <a:extLst>
              <a:ext uri="{FF2B5EF4-FFF2-40B4-BE49-F238E27FC236}">
                <a16:creationId xmlns:a16="http://schemas.microsoft.com/office/drawing/2014/main" id="{AF2FF08D-D348-C87A-076F-046FDA81ACDD}"/>
              </a:ext>
            </a:extLst>
          </p:cNvPr>
          <p:cNvSpPr>
            <a:spLocks noGrp="1"/>
          </p:cNvSpPr>
          <p:nvPr>
            <p:ph type="body" sz="quarter" idx="11"/>
          </p:nvPr>
        </p:nvSpPr>
        <p:spPr>
          <a:xfrm>
            <a:off x="1199455" y="1894148"/>
            <a:ext cx="6624736" cy="2808312"/>
          </a:xfrm>
        </p:spPr>
        <p:txBody>
          <a:bodyPr/>
          <a:lstStyle/>
          <a:p>
            <a:r>
              <a:rPr lang="en-GB" b="1" dirty="0"/>
              <a:t>Retain expertise </a:t>
            </a:r>
            <a:r>
              <a:rPr lang="en-GB" dirty="0"/>
              <a:t>and capacity within local planning and transport authorities. </a:t>
            </a:r>
          </a:p>
          <a:p>
            <a:pPr marL="9525" indent="0">
              <a:buNone/>
            </a:pPr>
            <a:endParaRPr lang="en-GB" dirty="0"/>
          </a:p>
          <a:p>
            <a:r>
              <a:rPr lang="en-GB" b="1" dirty="0"/>
              <a:t>Avoid</a:t>
            </a:r>
            <a:r>
              <a:rPr lang="en-GB" dirty="0"/>
              <a:t> outsourcing key functions (like technical approval of street designs)</a:t>
            </a:r>
          </a:p>
          <a:p>
            <a:pPr marL="9525" indent="0">
              <a:buNone/>
            </a:pPr>
            <a:endParaRPr lang="en-GB" dirty="0"/>
          </a:p>
          <a:p>
            <a:r>
              <a:rPr lang="en-GB" b="1" dirty="0"/>
              <a:t>Breakdown silos </a:t>
            </a:r>
            <a:r>
              <a:rPr lang="en-GB" dirty="0"/>
              <a:t>- Adopt organisational structures that bring together planning, urban design, environment, public health, transport planning and highway maintenance</a:t>
            </a:r>
          </a:p>
          <a:p>
            <a:pPr marL="9525" indent="0">
              <a:buNone/>
            </a:pPr>
            <a:endParaRPr lang="en-GB" dirty="0"/>
          </a:p>
          <a:p>
            <a:r>
              <a:rPr lang="en-GB" b="1" dirty="0"/>
              <a:t>Co-locate people </a:t>
            </a:r>
            <a:r>
              <a:rPr lang="en-GB" dirty="0"/>
              <a:t>in the same buildings to enable relationship building and facilitate day-to-day communication</a:t>
            </a:r>
          </a:p>
        </p:txBody>
      </p:sp>
      <p:graphicFrame>
        <p:nvGraphicFramePr>
          <p:cNvPr id="4" name="Diagram 3">
            <a:extLst>
              <a:ext uri="{FF2B5EF4-FFF2-40B4-BE49-F238E27FC236}">
                <a16:creationId xmlns:a16="http://schemas.microsoft.com/office/drawing/2014/main" id="{1B2E5442-5473-2717-0A95-68194F338DC7}"/>
              </a:ext>
            </a:extLst>
          </p:cNvPr>
          <p:cNvGraphicFramePr/>
          <p:nvPr/>
        </p:nvGraphicFramePr>
        <p:xfrm>
          <a:off x="7464152" y="1727076"/>
          <a:ext cx="4968552" cy="3168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1783431"/>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16D3CC-BED1-A410-0E22-73F813D90C92}"/>
              </a:ext>
            </a:extLst>
          </p:cNvPr>
          <p:cNvSpPr>
            <a:spLocks noGrp="1"/>
          </p:cNvSpPr>
          <p:nvPr>
            <p:ph type="title"/>
          </p:nvPr>
        </p:nvSpPr>
        <p:spPr/>
        <p:txBody>
          <a:bodyPr>
            <a:normAutofit fontScale="90000"/>
          </a:bodyPr>
          <a:lstStyle/>
          <a:p>
            <a:r>
              <a:rPr lang="en-GB" dirty="0"/>
              <a:t>Organisational structure</a:t>
            </a:r>
          </a:p>
        </p:txBody>
      </p:sp>
      <p:pic>
        <p:nvPicPr>
          <p:cNvPr id="3" name="Picture 2">
            <a:extLst>
              <a:ext uri="{FF2B5EF4-FFF2-40B4-BE49-F238E27FC236}">
                <a16:creationId xmlns:a16="http://schemas.microsoft.com/office/drawing/2014/main" id="{41F06FD3-7B3F-9293-BF04-59D7613BBB8B}"/>
              </a:ext>
            </a:extLst>
          </p:cNvPr>
          <p:cNvPicPr>
            <a:picLocks noChangeAspect="1"/>
          </p:cNvPicPr>
          <p:nvPr/>
        </p:nvPicPr>
        <p:blipFill rotWithShape="1">
          <a:blip r:embed="rId2">
            <a:extLst>
              <a:ext uri="{28A0092B-C50C-407E-A947-70E740481C1C}">
                <a14:useLocalDpi xmlns:a14="http://schemas.microsoft.com/office/drawing/2010/main" val="0"/>
              </a:ext>
            </a:extLst>
          </a:blip>
          <a:srcRect l="5805" t="19212" r="5319" b="21995"/>
          <a:stretch/>
        </p:blipFill>
        <p:spPr>
          <a:xfrm>
            <a:off x="838200" y="2138791"/>
            <a:ext cx="9780366" cy="4575159"/>
          </a:xfrm>
          <a:prstGeom prst="rect">
            <a:avLst/>
          </a:prstGeom>
        </p:spPr>
      </p:pic>
    </p:spTree>
    <p:extLst>
      <p:ext uri="{BB962C8B-B14F-4D97-AF65-F5344CB8AC3E}">
        <p14:creationId xmlns:p14="http://schemas.microsoft.com/office/powerpoint/2010/main" val="3039355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3377D5-C270-8226-B18D-9BCE779A2C80}"/>
              </a:ext>
            </a:extLst>
          </p:cNvPr>
          <p:cNvPicPr>
            <a:picLocks noChangeAspect="1"/>
          </p:cNvPicPr>
          <p:nvPr/>
        </p:nvPicPr>
        <p:blipFill rotWithShape="1">
          <a:blip r:embed="rId2">
            <a:extLst>
              <a:ext uri="{28A0092B-C50C-407E-A947-70E740481C1C}">
                <a14:useLocalDpi xmlns:a14="http://schemas.microsoft.com/office/drawing/2010/main" val="0"/>
              </a:ext>
            </a:extLst>
          </a:blip>
          <a:srcRect l="5567" t="18962" r="4763" b="25608"/>
          <a:stretch/>
        </p:blipFill>
        <p:spPr>
          <a:xfrm>
            <a:off x="838200" y="2079730"/>
            <a:ext cx="10314880" cy="4508959"/>
          </a:xfrm>
          <a:prstGeom prst="rect">
            <a:avLst/>
          </a:prstGeom>
        </p:spPr>
      </p:pic>
      <p:sp>
        <p:nvSpPr>
          <p:cNvPr id="6" name="Title 5">
            <a:extLst>
              <a:ext uri="{FF2B5EF4-FFF2-40B4-BE49-F238E27FC236}">
                <a16:creationId xmlns:a16="http://schemas.microsoft.com/office/drawing/2014/main" id="{5716D3CC-BED1-A410-0E22-73F813D90C92}"/>
              </a:ext>
            </a:extLst>
          </p:cNvPr>
          <p:cNvSpPr>
            <a:spLocks noGrp="1"/>
          </p:cNvSpPr>
          <p:nvPr>
            <p:ph type="title"/>
          </p:nvPr>
        </p:nvSpPr>
        <p:spPr/>
        <p:txBody>
          <a:bodyPr>
            <a:normAutofit fontScale="90000"/>
          </a:bodyPr>
          <a:lstStyle/>
          <a:p>
            <a:r>
              <a:rPr lang="en-GB" dirty="0"/>
              <a:t>Recommended effective organisational structure</a:t>
            </a:r>
          </a:p>
        </p:txBody>
      </p:sp>
    </p:spTree>
    <p:extLst>
      <p:ext uri="{BB962C8B-B14F-4D97-AF65-F5344CB8AC3E}">
        <p14:creationId xmlns:p14="http://schemas.microsoft.com/office/powerpoint/2010/main" val="3395299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F9C0A-E89A-8BDE-7D4B-7AA034E94C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CB0183-D57E-3CC9-FEE5-BBF18D9CACB1}"/>
              </a:ext>
            </a:extLst>
          </p:cNvPr>
          <p:cNvSpPr>
            <a:spLocks noGrp="1"/>
          </p:cNvSpPr>
          <p:nvPr>
            <p:ph type="title"/>
          </p:nvPr>
        </p:nvSpPr>
        <p:spPr/>
        <p:txBody>
          <a:bodyPr/>
          <a:lstStyle/>
          <a:p>
            <a:r>
              <a:rPr lang="en-GB" dirty="0">
                <a:ea typeface="ＭＳ Ｐゴシック"/>
              </a:rPr>
              <a:t>Part 2: Enabling Active Travel to Schools</a:t>
            </a:r>
            <a:endParaRPr lang="en-GB" dirty="0"/>
          </a:p>
        </p:txBody>
      </p:sp>
      <p:sp>
        <p:nvSpPr>
          <p:cNvPr id="3" name="Text Placeholder 2">
            <a:extLst>
              <a:ext uri="{FF2B5EF4-FFF2-40B4-BE49-F238E27FC236}">
                <a16:creationId xmlns:a16="http://schemas.microsoft.com/office/drawing/2014/main" id="{A2B35F5A-2181-D92B-4BE8-1EC4EFE58C6C}"/>
              </a:ext>
            </a:extLst>
          </p:cNvPr>
          <p:cNvSpPr>
            <a:spLocks noGrp="1"/>
          </p:cNvSpPr>
          <p:nvPr>
            <p:ph type="body" sz="quarter" idx="11"/>
          </p:nvPr>
        </p:nvSpPr>
        <p:spPr>
          <a:xfrm>
            <a:off x="1199455" y="4221163"/>
            <a:ext cx="8981775" cy="603104"/>
          </a:xfrm>
        </p:spPr>
        <p:txBody>
          <a:bodyPr lIns="0" tIns="0" rIns="0" bIns="0" anchor="t"/>
          <a:lstStyle/>
          <a:p>
            <a:r>
              <a:rPr lang="en-GB" sz="2600" dirty="0">
                <a:latin typeface="Aptos" panose="020B0004020202020204" pitchFamily="34" charset="0"/>
                <a:ea typeface="Calibri"/>
                <a:cs typeface="Calibri"/>
              </a:rPr>
              <a:t>Creating schools and their environments that prioritise the needs of children over vehicles.</a:t>
            </a:r>
          </a:p>
        </p:txBody>
      </p:sp>
      <p:pic>
        <p:nvPicPr>
          <p:cNvPr id="5" name="Picture 4">
            <a:extLst>
              <a:ext uri="{FF2B5EF4-FFF2-40B4-BE49-F238E27FC236}">
                <a16:creationId xmlns:a16="http://schemas.microsoft.com/office/drawing/2014/main" id="{78BB5EC2-57B9-0D5A-AB57-26A6A2374992}"/>
              </a:ext>
            </a:extLst>
          </p:cNvPr>
          <p:cNvPicPr>
            <a:picLocks noChangeAspect="1"/>
          </p:cNvPicPr>
          <p:nvPr/>
        </p:nvPicPr>
        <p:blipFill>
          <a:blip r:embed="rId2"/>
          <a:stretch>
            <a:fillRect/>
          </a:stretch>
        </p:blipFill>
        <p:spPr>
          <a:xfrm>
            <a:off x="10052115" y="549751"/>
            <a:ext cx="1663831" cy="1100090"/>
          </a:xfrm>
          <a:prstGeom prst="rect">
            <a:avLst/>
          </a:prstGeom>
        </p:spPr>
      </p:pic>
      <p:pic>
        <p:nvPicPr>
          <p:cNvPr id="7" name="Graphic 6" descr="Active Travel England">
            <a:extLst>
              <a:ext uri="{FF2B5EF4-FFF2-40B4-BE49-F238E27FC236}">
                <a16:creationId xmlns:a16="http://schemas.microsoft.com/office/drawing/2014/main" id="{8DB3EF8D-136D-11D2-674D-59B4D72FC2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52311" y="1933182"/>
            <a:ext cx="1034986" cy="1216255"/>
          </a:xfrm>
          <a:prstGeom prst="rect">
            <a:avLst/>
          </a:prstGeom>
        </p:spPr>
      </p:pic>
    </p:spTree>
    <p:extLst>
      <p:ext uri="{BB962C8B-B14F-4D97-AF65-F5344CB8AC3E}">
        <p14:creationId xmlns:p14="http://schemas.microsoft.com/office/powerpoint/2010/main" val="1836817199"/>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9BCD7-3555-5647-89C4-381A909FD6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1703C6-C8D6-E429-1680-8E75D7F37C6C}"/>
              </a:ext>
            </a:extLst>
          </p:cNvPr>
          <p:cNvSpPr>
            <a:spLocks noGrp="1"/>
          </p:cNvSpPr>
          <p:nvPr>
            <p:ph type="title"/>
          </p:nvPr>
        </p:nvSpPr>
        <p:spPr>
          <a:xfrm>
            <a:off x="1199455" y="689703"/>
            <a:ext cx="8225535" cy="1011105"/>
          </a:xfrm>
        </p:spPr>
        <p:txBody>
          <a:bodyPr/>
          <a:lstStyle/>
          <a:p>
            <a:r>
              <a:rPr lang="en-GB" dirty="0">
                <a:latin typeface="Calibri (Headings)"/>
                <a:ea typeface="Calibri" panose="020F0502020204030204" pitchFamily="34" charset="0"/>
                <a:cs typeface="Calibri" panose="020F0502020204030204" pitchFamily="34" charset="0"/>
              </a:rPr>
              <a:t>Research</a:t>
            </a:r>
            <a:endParaRPr lang="en-GB" dirty="0"/>
          </a:p>
        </p:txBody>
      </p:sp>
      <p:sp>
        <p:nvSpPr>
          <p:cNvPr id="3" name="Text Placeholder 2">
            <a:extLst>
              <a:ext uri="{FF2B5EF4-FFF2-40B4-BE49-F238E27FC236}">
                <a16:creationId xmlns:a16="http://schemas.microsoft.com/office/drawing/2014/main" id="{AA654BDC-9D5C-A622-0B64-95ED0883F580}"/>
              </a:ext>
            </a:extLst>
          </p:cNvPr>
          <p:cNvSpPr>
            <a:spLocks noGrp="1"/>
          </p:cNvSpPr>
          <p:nvPr>
            <p:ph type="body" sz="quarter" idx="11"/>
          </p:nvPr>
        </p:nvSpPr>
        <p:spPr>
          <a:xfrm>
            <a:off x="1104703" y="1535218"/>
            <a:ext cx="9227504" cy="4863765"/>
          </a:xfrm>
        </p:spPr>
        <p:txBody>
          <a:bodyPr lIns="0" tIns="0" rIns="0" bIns="0" anchor="t"/>
          <a:lstStyle/>
          <a:p>
            <a:pPr>
              <a:lnSpc>
                <a:spcPct val="90000"/>
              </a:lnSpc>
              <a:spcBef>
                <a:spcPts val="500"/>
              </a:spcBef>
            </a:pPr>
            <a:r>
              <a:rPr lang="en-GB" sz="2800" dirty="0">
                <a:latin typeface="Aptos" panose="020B0004020202020204" pitchFamily="34" charset="0"/>
              </a:rPr>
              <a:t>Evidence assessment of the impacts of active school travel (AST)</a:t>
            </a:r>
          </a:p>
          <a:p>
            <a:pPr lvl="1">
              <a:lnSpc>
                <a:spcPct val="90000"/>
              </a:lnSpc>
              <a:spcBef>
                <a:spcPts val="500"/>
              </a:spcBef>
            </a:pPr>
            <a:r>
              <a:rPr lang="en-GB" sz="2400" dirty="0">
                <a:latin typeface="Aptos" panose="020B0004020202020204" pitchFamily="34" charset="0"/>
              </a:rPr>
              <a:t>Carried out by Sheffield Hallam University’s Centre for Regional Economic and Social Research</a:t>
            </a:r>
          </a:p>
          <a:p>
            <a:pPr>
              <a:lnSpc>
                <a:spcPct val="90000"/>
              </a:lnSpc>
              <a:spcBef>
                <a:spcPts val="500"/>
              </a:spcBef>
            </a:pPr>
            <a:r>
              <a:rPr lang="en-GB" sz="2800" dirty="0">
                <a:latin typeface="Aptos" panose="020B0004020202020204" pitchFamily="34" charset="0"/>
              </a:rPr>
              <a:t>A review of ATE consultation responses</a:t>
            </a:r>
          </a:p>
          <a:p>
            <a:pPr lvl="1">
              <a:lnSpc>
                <a:spcPct val="90000"/>
              </a:lnSpc>
              <a:spcBef>
                <a:spcPts val="500"/>
              </a:spcBef>
            </a:pPr>
            <a:r>
              <a:rPr lang="en-GB" sz="2400" dirty="0">
                <a:latin typeface="Aptos" panose="020B0004020202020204" pitchFamily="34" charset="0"/>
              </a:rPr>
              <a:t>ATE provided an initial long list of 250 planning applications that included schools</a:t>
            </a:r>
          </a:p>
          <a:p>
            <a:pPr lvl="1">
              <a:lnSpc>
                <a:spcPct val="90000"/>
              </a:lnSpc>
              <a:spcBef>
                <a:spcPts val="500"/>
              </a:spcBef>
            </a:pPr>
            <a:r>
              <a:rPr lang="en-GB" sz="2400" dirty="0">
                <a:latin typeface="Aptos" panose="020B0004020202020204" pitchFamily="34" charset="0"/>
              </a:rPr>
              <a:t>Any not reviewed by ATE or that did not require a review were remove</a:t>
            </a:r>
          </a:p>
          <a:p>
            <a:pPr lvl="1">
              <a:lnSpc>
                <a:spcPct val="90000"/>
              </a:lnSpc>
              <a:spcBef>
                <a:spcPts val="500"/>
              </a:spcBef>
            </a:pPr>
            <a:r>
              <a:rPr lang="en-GB" sz="2400" dirty="0">
                <a:latin typeface="Aptos" panose="020B0004020202020204" pitchFamily="34" charset="0"/>
              </a:rPr>
              <a:t>Created a short-list of 18 ATE consultation responses for review </a:t>
            </a:r>
          </a:p>
          <a:p>
            <a:pPr>
              <a:lnSpc>
                <a:spcPct val="90000"/>
              </a:lnSpc>
              <a:spcBef>
                <a:spcPts val="500"/>
              </a:spcBef>
            </a:pPr>
            <a:r>
              <a:rPr lang="en-GB" sz="2800" dirty="0">
                <a:latin typeface="Aptos" panose="020B0004020202020204" pitchFamily="34" charset="0"/>
              </a:rPr>
              <a:t>Focus group discussions with stakeholders involved in the planning process of schools</a:t>
            </a:r>
          </a:p>
        </p:txBody>
      </p:sp>
      <p:pic>
        <p:nvPicPr>
          <p:cNvPr id="5" name="Picture 4">
            <a:extLst>
              <a:ext uri="{FF2B5EF4-FFF2-40B4-BE49-F238E27FC236}">
                <a16:creationId xmlns:a16="http://schemas.microsoft.com/office/drawing/2014/main" id="{2BDF8B13-1459-DE92-DA85-E848FF30F483}"/>
              </a:ext>
            </a:extLst>
          </p:cNvPr>
          <p:cNvPicPr>
            <a:picLocks noChangeAspect="1"/>
          </p:cNvPicPr>
          <p:nvPr/>
        </p:nvPicPr>
        <p:blipFill>
          <a:blip r:embed="rId2"/>
          <a:stretch>
            <a:fillRect/>
          </a:stretch>
        </p:blipFill>
        <p:spPr>
          <a:xfrm>
            <a:off x="10052115" y="549751"/>
            <a:ext cx="1663831" cy="1100090"/>
          </a:xfrm>
          <a:prstGeom prst="rect">
            <a:avLst/>
          </a:prstGeom>
        </p:spPr>
      </p:pic>
      <p:pic>
        <p:nvPicPr>
          <p:cNvPr id="7" name="Graphic 6" descr="Active Travel England">
            <a:extLst>
              <a:ext uri="{FF2B5EF4-FFF2-40B4-BE49-F238E27FC236}">
                <a16:creationId xmlns:a16="http://schemas.microsoft.com/office/drawing/2014/main" id="{5BB034AD-FFCE-2071-9A63-1BFD25F78B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52311" y="1933182"/>
            <a:ext cx="1034986" cy="1216255"/>
          </a:xfrm>
          <a:prstGeom prst="rect">
            <a:avLst/>
          </a:prstGeom>
        </p:spPr>
      </p:pic>
    </p:spTree>
    <p:extLst>
      <p:ext uri="{BB962C8B-B14F-4D97-AF65-F5344CB8AC3E}">
        <p14:creationId xmlns:p14="http://schemas.microsoft.com/office/powerpoint/2010/main" val="3813327086"/>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81125-41AB-F795-04AD-A228ECD45D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9A9051-9932-A939-E548-2648F5ECF952}"/>
              </a:ext>
            </a:extLst>
          </p:cNvPr>
          <p:cNvSpPr>
            <a:spLocks noGrp="1"/>
          </p:cNvSpPr>
          <p:nvPr>
            <p:ph type="title"/>
          </p:nvPr>
        </p:nvSpPr>
        <p:spPr>
          <a:xfrm>
            <a:off x="1199455" y="689703"/>
            <a:ext cx="8225535" cy="1011105"/>
          </a:xfrm>
        </p:spPr>
        <p:txBody>
          <a:bodyPr/>
          <a:lstStyle/>
          <a:p>
            <a:r>
              <a:rPr lang="en-GB" dirty="0">
                <a:latin typeface="Calibri (Headings)"/>
                <a:ea typeface="Calibri" panose="020F0502020204030204" pitchFamily="34" charset="0"/>
                <a:cs typeface="Calibri" panose="020F0502020204030204" pitchFamily="34" charset="0"/>
              </a:rPr>
              <a:t>Evidence assessment of the impacts of AST</a:t>
            </a:r>
            <a:endParaRPr lang="en-GB" dirty="0"/>
          </a:p>
        </p:txBody>
      </p:sp>
      <p:sp>
        <p:nvSpPr>
          <p:cNvPr id="3" name="Text Placeholder 2">
            <a:extLst>
              <a:ext uri="{FF2B5EF4-FFF2-40B4-BE49-F238E27FC236}">
                <a16:creationId xmlns:a16="http://schemas.microsoft.com/office/drawing/2014/main" id="{BF7DE986-D9B7-B8FB-847B-D176A8FF2458}"/>
              </a:ext>
            </a:extLst>
          </p:cNvPr>
          <p:cNvSpPr>
            <a:spLocks noGrp="1"/>
          </p:cNvSpPr>
          <p:nvPr>
            <p:ph type="body" sz="quarter" idx="11"/>
          </p:nvPr>
        </p:nvSpPr>
        <p:spPr>
          <a:xfrm>
            <a:off x="1104703" y="1535218"/>
            <a:ext cx="9227504" cy="4863765"/>
          </a:xfrm>
        </p:spPr>
        <p:txBody>
          <a:bodyPr lIns="0" tIns="0" rIns="0" bIns="0" anchor="t"/>
          <a:lstStyle/>
          <a:p>
            <a:pPr>
              <a:lnSpc>
                <a:spcPct val="90000"/>
              </a:lnSpc>
              <a:spcBef>
                <a:spcPts val="500"/>
              </a:spcBef>
            </a:pPr>
            <a:r>
              <a:rPr lang="en-GB" sz="2600" dirty="0">
                <a:latin typeface="Aptos" panose="020B0004020202020204" pitchFamily="34" charset="0"/>
              </a:rPr>
              <a:t>The social determinants of AST</a:t>
            </a:r>
          </a:p>
          <a:p>
            <a:pPr lvl="1">
              <a:lnSpc>
                <a:spcPct val="90000"/>
              </a:lnSpc>
              <a:spcBef>
                <a:spcPts val="500"/>
              </a:spcBef>
            </a:pPr>
            <a:r>
              <a:rPr lang="en-GB" sz="2600" dirty="0">
                <a:latin typeface="Aptos" panose="020B0004020202020204" pitchFamily="34" charset="0"/>
              </a:rPr>
              <a:t>Socio-environmental factors and socioeconomic status </a:t>
            </a:r>
          </a:p>
          <a:p>
            <a:pPr lvl="1">
              <a:lnSpc>
                <a:spcPct val="90000"/>
              </a:lnSpc>
              <a:spcBef>
                <a:spcPts val="500"/>
              </a:spcBef>
            </a:pPr>
            <a:r>
              <a:rPr lang="en-GB" sz="2600" dirty="0">
                <a:latin typeface="Aptos" panose="020B0004020202020204" pitchFamily="34" charset="0"/>
              </a:rPr>
              <a:t>Attitudes and behaviours </a:t>
            </a:r>
          </a:p>
          <a:p>
            <a:pPr lvl="1">
              <a:lnSpc>
                <a:spcPct val="90000"/>
              </a:lnSpc>
              <a:spcBef>
                <a:spcPts val="500"/>
              </a:spcBef>
            </a:pPr>
            <a:r>
              <a:rPr lang="en-GB" sz="2600" dirty="0">
                <a:latin typeface="Aptos" panose="020B0004020202020204" pitchFamily="34" charset="0"/>
              </a:rPr>
              <a:t>Age and gender </a:t>
            </a:r>
          </a:p>
          <a:p>
            <a:pPr>
              <a:lnSpc>
                <a:spcPct val="90000"/>
              </a:lnSpc>
              <a:spcBef>
                <a:spcPts val="500"/>
              </a:spcBef>
            </a:pPr>
            <a:r>
              <a:rPr lang="en-GB" sz="2600" dirty="0">
                <a:latin typeface="Aptos" panose="020B0004020202020204" pitchFamily="34" charset="0"/>
              </a:rPr>
              <a:t>The health impact of AST</a:t>
            </a:r>
          </a:p>
          <a:p>
            <a:pPr lvl="1">
              <a:lnSpc>
                <a:spcPct val="90000"/>
              </a:lnSpc>
              <a:spcBef>
                <a:spcPts val="500"/>
              </a:spcBef>
            </a:pPr>
            <a:r>
              <a:rPr lang="en-GB" sz="2600" dirty="0">
                <a:latin typeface="Aptos" panose="020B0004020202020204" pitchFamily="34" charset="0"/>
              </a:rPr>
              <a:t>Mental health </a:t>
            </a:r>
          </a:p>
          <a:p>
            <a:pPr lvl="1">
              <a:lnSpc>
                <a:spcPct val="90000"/>
              </a:lnSpc>
              <a:spcBef>
                <a:spcPts val="500"/>
              </a:spcBef>
            </a:pPr>
            <a:r>
              <a:rPr lang="en-GB" sz="2600" dirty="0">
                <a:latin typeface="Aptos" panose="020B0004020202020204" pitchFamily="34" charset="0"/>
              </a:rPr>
              <a:t>Physical health </a:t>
            </a:r>
          </a:p>
          <a:p>
            <a:pPr lvl="1">
              <a:lnSpc>
                <a:spcPct val="90000"/>
              </a:lnSpc>
              <a:spcBef>
                <a:spcPts val="500"/>
              </a:spcBef>
            </a:pPr>
            <a:r>
              <a:rPr lang="en-GB" sz="2600" dirty="0">
                <a:latin typeface="Aptos" panose="020B0004020202020204" pitchFamily="34" charset="0"/>
              </a:rPr>
              <a:t>Air pollution </a:t>
            </a:r>
          </a:p>
          <a:p>
            <a:pPr lvl="1">
              <a:lnSpc>
                <a:spcPct val="90000"/>
              </a:lnSpc>
              <a:spcBef>
                <a:spcPts val="500"/>
              </a:spcBef>
            </a:pPr>
            <a:r>
              <a:rPr lang="en-GB" sz="2600" dirty="0">
                <a:latin typeface="Aptos" panose="020B0004020202020204" pitchFamily="34" charset="0"/>
              </a:rPr>
              <a:t>Sleep quality </a:t>
            </a:r>
          </a:p>
          <a:p>
            <a:pPr lvl="1">
              <a:lnSpc>
                <a:spcPct val="90000"/>
              </a:lnSpc>
              <a:spcBef>
                <a:spcPts val="500"/>
              </a:spcBef>
            </a:pPr>
            <a:r>
              <a:rPr lang="en-GB" sz="2600" dirty="0">
                <a:latin typeface="Aptos" panose="020B0004020202020204" pitchFamily="34" charset="0"/>
              </a:rPr>
              <a:t>Cognitive development </a:t>
            </a:r>
          </a:p>
          <a:p>
            <a:pPr>
              <a:lnSpc>
                <a:spcPct val="90000"/>
              </a:lnSpc>
              <a:spcBef>
                <a:spcPts val="500"/>
              </a:spcBef>
            </a:pPr>
            <a:r>
              <a:rPr lang="en-GB" sz="2600" dirty="0">
                <a:latin typeface="Aptos" panose="020B0004020202020204" pitchFamily="34" charset="0"/>
              </a:rPr>
              <a:t>AST interventions – cycle training</a:t>
            </a:r>
          </a:p>
          <a:p>
            <a:pPr>
              <a:lnSpc>
                <a:spcPct val="90000"/>
              </a:lnSpc>
              <a:spcBef>
                <a:spcPts val="500"/>
              </a:spcBef>
            </a:pPr>
            <a:r>
              <a:rPr lang="en-GB" sz="2600" dirty="0">
                <a:latin typeface="Aptos" panose="020B0004020202020204" pitchFamily="34" charset="0"/>
              </a:rPr>
              <a:t>AST interventions – School Streets</a:t>
            </a:r>
          </a:p>
        </p:txBody>
      </p:sp>
      <p:pic>
        <p:nvPicPr>
          <p:cNvPr id="5" name="Picture 4">
            <a:extLst>
              <a:ext uri="{FF2B5EF4-FFF2-40B4-BE49-F238E27FC236}">
                <a16:creationId xmlns:a16="http://schemas.microsoft.com/office/drawing/2014/main" id="{C0773A0C-7BFC-9883-DDE2-8E88F7A18D92}"/>
              </a:ext>
            </a:extLst>
          </p:cNvPr>
          <p:cNvPicPr>
            <a:picLocks noChangeAspect="1"/>
          </p:cNvPicPr>
          <p:nvPr/>
        </p:nvPicPr>
        <p:blipFill>
          <a:blip r:embed="rId2"/>
          <a:stretch>
            <a:fillRect/>
          </a:stretch>
        </p:blipFill>
        <p:spPr>
          <a:xfrm>
            <a:off x="10052115" y="549751"/>
            <a:ext cx="1663831" cy="1100090"/>
          </a:xfrm>
          <a:prstGeom prst="rect">
            <a:avLst/>
          </a:prstGeom>
        </p:spPr>
      </p:pic>
      <p:pic>
        <p:nvPicPr>
          <p:cNvPr id="7" name="Graphic 6" descr="Active Travel England">
            <a:extLst>
              <a:ext uri="{FF2B5EF4-FFF2-40B4-BE49-F238E27FC236}">
                <a16:creationId xmlns:a16="http://schemas.microsoft.com/office/drawing/2014/main" id="{2082EE42-C967-B3E6-3C39-64E29EAE81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52311" y="1933182"/>
            <a:ext cx="1034986" cy="1216255"/>
          </a:xfrm>
          <a:prstGeom prst="rect">
            <a:avLst/>
          </a:prstGeom>
        </p:spPr>
      </p:pic>
    </p:spTree>
    <p:extLst>
      <p:ext uri="{BB962C8B-B14F-4D97-AF65-F5344CB8AC3E}">
        <p14:creationId xmlns:p14="http://schemas.microsoft.com/office/powerpoint/2010/main" val="4030290134"/>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19027-2010-2003-BFE3-A783C52FA6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56E4D0-FF87-1B89-F9FB-7C849016F757}"/>
              </a:ext>
            </a:extLst>
          </p:cNvPr>
          <p:cNvSpPr>
            <a:spLocks noGrp="1"/>
          </p:cNvSpPr>
          <p:nvPr>
            <p:ph type="title"/>
          </p:nvPr>
        </p:nvSpPr>
        <p:spPr>
          <a:xfrm>
            <a:off x="789588" y="301653"/>
            <a:ext cx="10933387" cy="1325563"/>
          </a:xfrm>
        </p:spPr>
        <p:txBody>
          <a:bodyPr/>
          <a:lstStyle/>
          <a:p>
            <a:r>
              <a:rPr lang="en-GB" dirty="0"/>
              <a:t>Consultation Responses &amp; Recurring Themes </a:t>
            </a:r>
          </a:p>
        </p:txBody>
      </p:sp>
      <p:graphicFrame>
        <p:nvGraphicFramePr>
          <p:cNvPr id="4" name="Table 3">
            <a:extLst>
              <a:ext uri="{FF2B5EF4-FFF2-40B4-BE49-F238E27FC236}">
                <a16:creationId xmlns:a16="http://schemas.microsoft.com/office/drawing/2014/main" id="{3B754249-E5E7-390B-A41E-8E4587E6004C}"/>
              </a:ext>
            </a:extLst>
          </p:cNvPr>
          <p:cNvGraphicFramePr>
            <a:graphicFrameLocks noGrp="1"/>
          </p:cNvGraphicFramePr>
          <p:nvPr>
            <p:extLst>
              <p:ext uri="{D42A27DB-BD31-4B8C-83A1-F6EECF244321}">
                <p14:modId xmlns:p14="http://schemas.microsoft.com/office/powerpoint/2010/main" val="3293959891"/>
              </p:ext>
            </p:extLst>
          </p:nvPr>
        </p:nvGraphicFramePr>
        <p:xfrm>
          <a:off x="998482" y="1313793"/>
          <a:ext cx="10515601" cy="5473324"/>
        </p:xfrm>
        <a:graphic>
          <a:graphicData uri="http://schemas.openxmlformats.org/drawingml/2006/table">
            <a:tbl>
              <a:tblPr firstRow="1" firstCol="1">
                <a:tableStyleId>{5C22544A-7EE6-4342-B048-85BDC9FD1C3A}</a:tableStyleId>
              </a:tblPr>
              <a:tblGrid>
                <a:gridCol w="346842">
                  <a:extLst>
                    <a:ext uri="{9D8B030D-6E8A-4147-A177-3AD203B41FA5}">
                      <a16:colId xmlns:a16="http://schemas.microsoft.com/office/drawing/2014/main" val="4262462087"/>
                    </a:ext>
                  </a:extLst>
                </a:gridCol>
                <a:gridCol w="1514889">
                  <a:extLst>
                    <a:ext uri="{9D8B030D-6E8A-4147-A177-3AD203B41FA5}">
                      <a16:colId xmlns:a16="http://schemas.microsoft.com/office/drawing/2014/main" val="864994766"/>
                    </a:ext>
                  </a:extLst>
                </a:gridCol>
                <a:gridCol w="873392">
                  <a:extLst>
                    <a:ext uri="{9D8B030D-6E8A-4147-A177-3AD203B41FA5}">
                      <a16:colId xmlns:a16="http://schemas.microsoft.com/office/drawing/2014/main" val="2028010490"/>
                    </a:ext>
                  </a:extLst>
                </a:gridCol>
                <a:gridCol w="697892">
                  <a:extLst>
                    <a:ext uri="{9D8B030D-6E8A-4147-A177-3AD203B41FA5}">
                      <a16:colId xmlns:a16="http://schemas.microsoft.com/office/drawing/2014/main" val="3599830014"/>
                    </a:ext>
                  </a:extLst>
                </a:gridCol>
                <a:gridCol w="790261">
                  <a:extLst>
                    <a:ext uri="{9D8B030D-6E8A-4147-A177-3AD203B41FA5}">
                      <a16:colId xmlns:a16="http://schemas.microsoft.com/office/drawing/2014/main" val="2425186535"/>
                    </a:ext>
                  </a:extLst>
                </a:gridCol>
                <a:gridCol w="790261">
                  <a:extLst>
                    <a:ext uri="{9D8B030D-6E8A-4147-A177-3AD203B41FA5}">
                      <a16:colId xmlns:a16="http://schemas.microsoft.com/office/drawing/2014/main" val="2880249944"/>
                    </a:ext>
                  </a:extLst>
                </a:gridCol>
                <a:gridCol w="1069418">
                  <a:extLst>
                    <a:ext uri="{9D8B030D-6E8A-4147-A177-3AD203B41FA5}">
                      <a16:colId xmlns:a16="http://schemas.microsoft.com/office/drawing/2014/main" val="2439553114"/>
                    </a:ext>
                  </a:extLst>
                </a:gridCol>
                <a:gridCol w="1069418">
                  <a:extLst>
                    <a:ext uri="{9D8B030D-6E8A-4147-A177-3AD203B41FA5}">
                      <a16:colId xmlns:a16="http://schemas.microsoft.com/office/drawing/2014/main" val="3890072245"/>
                    </a:ext>
                  </a:extLst>
                </a:gridCol>
                <a:gridCol w="939075">
                  <a:extLst>
                    <a:ext uri="{9D8B030D-6E8A-4147-A177-3AD203B41FA5}">
                      <a16:colId xmlns:a16="http://schemas.microsoft.com/office/drawing/2014/main" val="2067610979"/>
                    </a:ext>
                  </a:extLst>
                </a:gridCol>
                <a:gridCol w="845681">
                  <a:extLst>
                    <a:ext uri="{9D8B030D-6E8A-4147-A177-3AD203B41FA5}">
                      <a16:colId xmlns:a16="http://schemas.microsoft.com/office/drawing/2014/main" val="3493528317"/>
                    </a:ext>
                  </a:extLst>
                </a:gridCol>
                <a:gridCol w="559342">
                  <a:extLst>
                    <a:ext uri="{9D8B030D-6E8A-4147-A177-3AD203B41FA5}">
                      <a16:colId xmlns:a16="http://schemas.microsoft.com/office/drawing/2014/main" val="618360942"/>
                    </a:ext>
                  </a:extLst>
                </a:gridCol>
                <a:gridCol w="559342">
                  <a:extLst>
                    <a:ext uri="{9D8B030D-6E8A-4147-A177-3AD203B41FA5}">
                      <a16:colId xmlns:a16="http://schemas.microsoft.com/office/drawing/2014/main" val="1068385213"/>
                    </a:ext>
                  </a:extLst>
                </a:gridCol>
                <a:gridCol w="459788">
                  <a:extLst>
                    <a:ext uri="{9D8B030D-6E8A-4147-A177-3AD203B41FA5}">
                      <a16:colId xmlns:a16="http://schemas.microsoft.com/office/drawing/2014/main" val="1085693463"/>
                    </a:ext>
                  </a:extLst>
                </a:gridCol>
              </a:tblGrid>
              <a:tr h="180719">
                <a:tc rowSpan="2">
                  <a:txBody>
                    <a:bodyPr/>
                    <a:lstStyle/>
                    <a:p>
                      <a:pPr>
                        <a:buNone/>
                      </a:pPr>
                      <a:r>
                        <a:rPr lang="en-GB" sz="1200">
                          <a:effectLst/>
                        </a:rPr>
                        <a:t>Site no.</a:t>
                      </a:r>
                    </a:p>
                    <a:p>
                      <a:pPr>
                        <a:buNone/>
                      </a:pPr>
                      <a:r>
                        <a:rPr lang="en-GB" sz="1200">
                          <a:effectLst/>
                        </a:rPr>
                        <a:t> </a:t>
                      </a:r>
                      <a:endParaRPr lang="en-GB" sz="1200" b="1">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rowSpan="2">
                  <a:txBody>
                    <a:bodyPr/>
                    <a:lstStyle/>
                    <a:p>
                      <a:pPr>
                        <a:buNone/>
                      </a:pPr>
                      <a:r>
                        <a:rPr lang="en-GB" sz="1200">
                          <a:effectLst/>
                        </a:rPr>
                        <a:t>Type of School</a:t>
                      </a:r>
                    </a:p>
                    <a:p>
                      <a:pPr>
                        <a:buNone/>
                      </a:pPr>
                      <a:r>
                        <a:rPr lang="en-GB" sz="1200">
                          <a:effectLst/>
                        </a:rPr>
                        <a:t> </a:t>
                      </a:r>
                      <a:endParaRPr lang="en-GB" sz="1200" b="1">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rowSpan="2">
                  <a:txBody>
                    <a:bodyPr/>
                    <a:lstStyle/>
                    <a:p>
                      <a:pPr>
                        <a:buNone/>
                      </a:pPr>
                      <a:r>
                        <a:rPr lang="en-GB" sz="1200">
                          <a:effectLst/>
                        </a:rPr>
                        <a:t>Type of build</a:t>
                      </a:r>
                    </a:p>
                    <a:p>
                      <a:pPr>
                        <a:buNone/>
                      </a:pPr>
                      <a:r>
                        <a:rPr lang="en-GB" sz="1200">
                          <a:effectLst/>
                        </a:rPr>
                        <a:t> </a:t>
                      </a:r>
                      <a:endParaRPr lang="en-GB" sz="1200" b="1">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gridSpan="10">
                  <a:txBody>
                    <a:bodyPr/>
                    <a:lstStyle/>
                    <a:p>
                      <a:pPr>
                        <a:buNone/>
                      </a:pPr>
                      <a:r>
                        <a:rPr lang="en-GB" sz="1100">
                          <a:effectLst/>
                        </a:rPr>
                        <a:t>Themes mentioned</a:t>
                      </a:r>
                      <a:endParaRPr lang="en-GB" sz="1100" b="1">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880267132"/>
                  </a:ext>
                </a:extLst>
              </a:tr>
              <a:tr h="711997">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buNone/>
                      </a:pPr>
                      <a:r>
                        <a:rPr lang="en-GB" sz="1200" dirty="0">
                          <a:effectLst/>
                        </a:rPr>
                        <a:t>Cycle / scooter parking</a:t>
                      </a:r>
                      <a:endParaRPr lang="en-GB" sz="1200" b="1" dirty="0">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buNone/>
                      </a:pPr>
                      <a:r>
                        <a:rPr lang="en-GB" sz="1200" dirty="0">
                          <a:effectLst/>
                        </a:rPr>
                        <a:t>Crossing</a:t>
                      </a:r>
                      <a:endParaRPr lang="en-GB" sz="1200" b="1" dirty="0">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buNone/>
                      </a:pPr>
                      <a:r>
                        <a:rPr lang="en-GB" sz="1200" dirty="0">
                          <a:effectLst/>
                        </a:rPr>
                        <a:t>Access to Public Transport</a:t>
                      </a:r>
                      <a:endParaRPr lang="en-GB" sz="1200" b="1" dirty="0">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buNone/>
                      </a:pPr>
                      <a:r>
                        <a:rPr lang="en-GB" sz="1200" dirty="0">
                          <a:effectLst/>
                        </a:rPr>
                        <a:t>Trip end facilities</a:t>
                      </a:r>
                      <a:endParaRPr lang="en-GB" sz="1200" b="1" dirty="0">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buNone/>
                      </a:pPr>
                      <a:r>
                        <a:rPr lang="en-GB" sz="1200" dirty="0">
                          <a:effectLst/>
                        </a:rPr>
                        <a:t>Off-site active travel infrastructure</a:t>
                      </a:r>
                      <a:endParaRPr lang="en-GB" sz="1200" b="1" dirty="0">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buNone/>
                      </a:pPr>
                      <a:r>
                        <a:rPr lang="en-GB" sz="1200" dirty="0">
                          <a:effectLst/>
                        </a:rPr>
                        <a:t>Route Audit</a:t>
                      </a:r>
                      <a:endParaRPr lang="en-GB" sz="1200" b="1" dirty="0">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buNone/>
                      </a:pPr>
                      <a:r>
                        <a:rPr lang="en-GB" sz="1200" dirty="0">
                          <a:effectLst/>
                        </a:rPr>
                        <a:t>Site layout</a:t>
                      </a:r>
                      <a:endParaRPr lang="en-GB" sz="1200" b="1" dirty="0">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buNone/>
                      </a:pPr>
                      <a:r>
                        <a:rPr lang="en-GB" sz="1200" dirty="0">
                          <a:effectLst/>
                        </a:rPr>
                        <a:t>Travel Plan</a:t>
                      </a:r>
                      <a:endParaRPr lang="en-GB" sz="1200" b="1" dirty="0">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buNone/>
                      </a:pPr>
                      <a:r>
                        <a:rPr lang="en-GB" sz="1200" dirty="0">
                          <a:effectLst/>
                        </a:rPr>
                        <a:t>Active travel access</a:t>
                      </a:r>
                      <a:endParaRPr lang="en-GB" sz="1200" b="1" dirty="0">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buNone/>
                      </a:pPr>
                      <a:r>
                        <a:rPr lang="en-GB" sz="1200" dirty="0">
                          <a:effectLst/>
                        </a:rPr>
                        <a:t>Drop off</a:t>
                      </a:r>
                      <a:endParaRPr lang="en-GB" sz="1200" b="1" dirty="0">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extLst>
                  <a:ext uri="{0D108BD9-81ED-4DB2-BD59-A6C34878D82A}">
                    <a16:rowId xmlns:a16="http://schemas.microsoft.com/office/drawing/2014/main" val="907119584"/>
                  </a:ext>
                </a:extLst>
              </a:tr>
              <a:tr h="258751">
                <a:tc>
                  <a:txBody>
                    <a:bodyPr/>
                    <a:lstStyle/>
                    <a:p>
                      <a:pPr>
                        <a:buNone/>
                      </a:pPr>
                      <a:r>
                        <a:rPr lang="en-GB" sz="1200">
                          <a:effectLst/>
                        </a:rPr>
                        <a:t>1</a:t>
                      </a:r>
                      <a:endParaRPr lang="en-GB" sz="12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buNone/>
                      </a:pPr>
                      <a:r>
                        <a:rPr lang="en-GB" sz="1200" dirty="0">
                          <a:effectLst/>
                          <a:highlight>
                            <a:srgbClr val="FFFF00"/>
                          </a:highlight>
                        </a:rPr>
                        <a:t>Primary</a:t>
                      </a:r>
                      <a:endParaRPr lang="en-GB" sz="1200" dirty="0">
                        <a:solidFill>
                          <a:srgbClr val="404040"/>
                        </a:solidFill>
                        <a:effectLst/>
                        <a:highlight>
                          <a:srgbClr val="FFFF00"/>
                        </a:highligh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buNone/>
                      </a:pPr>
                      <a:r>
                        <a:rPr lang="en-GB" sz="1200" dirty="0">
                          <a:effectLst/>
                          <a:highlight>
                            <a:srgbClr val="00FFFF"/>
                          </a:highlight>
                        </a:rPr>
                        <a:t>Extension</a:t>
                      </a:r>
                      <a:endParaRPr lang="en-GB" sz="1200" dirty="0">
                        <a:solidFill>
                          <a:srgbClr val="404040"/>
                        </a:solidFill>
                        <a:effectLst/>
                        <a:highlight>
                          <a:srgbClr val="00FFFF"/>
                        </a:highligh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extLst>
                  <a:ext uri="{0D108BD9-81ED-4DB2-BD59-A6C34878D82A}">
                    <a16:rowId xmlns:a16="http://schemas.microsoft.com/office/drawing/2014/main" val="2688798238"/>
                  </a:ext>
                </a:extLst>
              </a:tr>
              <a:tr h="183589">
                <a:tc>
                  <a:txBody>
                    <a:bodyPr/>
                    <a:lstStyle/>
                    <a:p>
                      <a:pPr>
                        <a:buNone/>
                      </a:pPr>
                      <a:r>
                        <a:rPr lang="en-GB" sz="1200">
                          <a:effectLst/>
                        </a:rPr>
                        <a:t>2</a:t>
                      </a:r>
                      <a:endParaRPr lang="en-GB" sz="12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buNone/>
                      </a:pPr>
                      <a:r>
                        <a:rPr lang="en-GB" sz="1200" dirty="0">
                          <a:effectLst/>
                          <a:highlight>
                            <a:srgbClr val="FFFF00"/>
                          </a:highlight>
                        </a:rPr>
                        <a:t>Secondary</a:t>
                      </a:r>
                      <a:endParaRPr lang="en-GB" sz="1200" dirty="0">
                        <a:solidFill>
                          <a:srgbClr val="404040"/>
                        </a:solidFill>
                        <a:effectLst/>
                        <a:highlight>
                          <a:srgbClr val="FFFF00"/>
                        </a:highligh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buNone/>
                      </a:pPr>
                      <a:r>
                        <a:rPr lang="en-GB" sz="1200" dirty="0">
                          <a:effectLst/>
                          <a:highlight>
                            <a:srgbClr val="00FFFF"/>
                          </a:highlight>
                        </a:rPr>
                        <a:t>Rebuild</a:t>
                      </a:r>
                      <a:endParaRPr lang="en-GB" sz="1200" dirty="0">
                        <a:solidFill>
                          <a:srgbClr val="404040"/>
                        </a:solidFill>
                        <a:effectLst/>
                        <a:highlight>
                          <a:srgbClr val="00FFFF"/>
                        </a:highligh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extLst>
                  <a:ext uri="{0D108BD9-81ED-4DB2-BD59-A6C34878D82A}">
                    <a16:rowId xmlns:a16="http://schemas.microsoft.com/office/drawing/2014/main" val="2062960127"/>
                  </a:ext>
                </a:extLst>
              </a:tr>
              <a:tr h="258751">
                <a:tc>
                  <a:txBody>
                    <a:bodyPr/>
                    <a:lstStyle/>
                    <a:p>
                      <a:pPr>
                        <a:buNone/>
                      </a:pPr>
                      <a:r>
                        <a:rPr lang="en-GB" sz="1200">
                          <a:effectLst/>
                        </a:rPr>
                        <a:t>3</a:t>
                      </a:r>
                      <a:endParaRPr lang="en-GB" sz="12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buNone/>
                      </a:pPr>
                      <a:r>
                        <a:rPr lang="en-GB" sz="1200">
                          <a:effectLst/>
                        </a:rPr>
                        <a:t>Secondary</a:t>
                      </a:r>
                      <a:endParaRPr lang="en-GB" sz="12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buNone/>
                      </a:pPr>
                      <a:r>
                        <a:rPr lang="en-GB" sz="1200">
                          <a:effectLst/>
                        </a:rPr>
                        <a:t>Extension</a:t>
                      </a:r>
                      <a:endParaRPr lang="en-GB" sz="12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extLst>
                  <a:ext uri="{0D108BD9-81ED-4DB2-BD59-A6C34878D82A}">
                    <a16:rowId xmlns:a16="http://schemas.microsoft.com/office/drawing/2014/main" val="2512314835"/>
                  </a:ext>
                </a:extLst>
              </a:tr>
              <a:tr h="183589">
                <a:tc>
                  <a:txBody>
                    <a:bodyPr/>
                    <a:lstStyle/>
                    <a:p>
                      <a:pPr>
                        <a:buNone/>
                      </a:pPr>
                      <a:r>
                        <a:rPr lang="en-GB" sz="1200">
                          <a:effectLst/>
                        </a:rPr>
                        <a:t>4</a:t>
                      </a:r>
                      <a:endParaRPr lang="en-GB" sz="12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buNone/>
                      </a:pPr>
                      <a:r>
                        <a:rPr lang="en-GB" sz="1200">
                          <a:effectLst/>
                        </a:rPr>
                        <a:t>Primary</a:t>
                      </a:r>
                      <a:endParaRPr lang="en-GB" sz="12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buNone/>
                      </a:pPr>
                      <a:r>
                        <a:rPr lang="en-GB" sz="1200">
                          <a:effectLst/>
                        </a:rPr>
                        <a:t>Other</a:t>
                      </a:r>
                      <a:endParaRPr lang="en-GB" sz="12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extLst>
                  <a:ext uri="{0D108BD9-81ED-4DB2-BD59-A6C34878D82A}">
                    <a16:rowId xmlns:a16="http://schemas.microsoft.com/office/drawing/2014/main" val="493745742"/>
                  </a:ext>
                </a:extLst>
              </a:tr>
              <a:tr h="183589">
                <a:tc>
                  <a:txBody>
                    <a:bodyPr/>
                    <a:lstStyle/>
                    <a:p>
                      <a:pPr>
                        <a:buNone/>
                      </a:pPr>
                      <a:r>
                        <a:rPr lang="en-GB" sz="1200">
                          <a:effectLst/>
                        </a:rPr>
                        <a:t>5</a:t>
                      </a:r>
                      <a:endParaRPr lang="en-GB" sz="12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buNone/>
                      </a:pPr>
                      <a:r>
                        <a:rPr lang="en-GB" sz="1200">
                          <a:effectLst/>
                        </a:rPr>
                        <a:t>Primary</a:t>
                      </a:r>
                      <a:endParaRPr lang="en-GB" sz="12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buNone/>
                      </a:pPr>
                      <a:r>
                        <a:rPr lang="en-GB" sz="1200" dirty="0">
                          <a:effectLst/>
                          <a:highlight>
                            <a:srgbClr val="00FFFF"/>
                          </a:highlight>
                        </a:rPr>
                        <a:t>New</a:t>
                      </a:r>
                      <a:endParaRPr lang="en-GB" sz="1200" dirty="0">
                        <a:solidFill>
                          <a:srgbClr val="404040"/>
                        </a:solidFill>
                        <a:effectLst/>
                        <a:highlight>
                          <a:srgbClr val="00FFFF"/>
                        </a:highligh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extLst>
                  <a:ext uri="{0D108BD9-81ED-4DB2-BD59-A6C34878D82A}">
                    <a16:rowId xmlns:a16="http://schemas.microsoft.com/office/drawing/2014/main" val="2083884665"/>
                  </a:ext>
                </a:extLst>
              </a:tr>
              <a:tr h="183589">
                <a:tc>
                  <a:txBody>
                    <a:bodyPr/>
                    <a:lstStyle/>
                    <a:p>
                      <a:pPr>
                        <a:buNone/>
                      </a:pPr>
                      <a:r>
                        <a:rPr lang="en-GB" sz="1200">
                          <a:effectLst/>
                        </a:rPr>
                        <a:t>6</a:t>
                      </a:r>
                      <a:endParaRPr lang="en-GB" sz="12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buNone/>
                      </a:pPr>
                      <a:r>
                        <a:rPr lang="en-GB" sz="1200">
                          <a:effectLst/>
                        </a:rPr>
                        <a:t>Secondary</a:t>
                      </a:r>
                      <a:endParaRPr lang="en-GB" sz="12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buNone/>
                      </a:pPr>
                      <a:r>
                        <a:rPr lang="en-GB" sz="1200">
                          <a:effectLst/>
                        </a:rPr>
                        <a:t>New</a:t>
                      </a:r>
                      <a:endParaRPr lang="en-GB" sz="12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extLst>
                  <a:ext uri="{0D108BD9-81ED-4DB2-BD59-A6C34878D82A}">
                    <a16:rowId xmlns:a16="http://schemas.microsoft.com/office/drawing/2014/main" val="1360534300"/>
                  </a:ext>
                </a:extLst>
              </a:tr>
              <a:tr h="258751">
                <a:tc>
                  <a:txBody>
                    <a:bodyPr/>
                    <a:lstStyle/>
                    <a:p>
                      <a:pPr>
                        <a:buNone/>
                      </a:pPr>
                      <a:r>
                        <a:rPr lang="en-GB" sz="1200">
                          <a:effectLst/>
                        </a:rPr>
                        <a:t>7</a:t>
                      </a:r>
                      <a:endParaRPr lang="en-GB" sz="12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buNone/>
                      </a:pPr>
                      <a:r>
                        <a:rPr lang="en-GB" sz="1200" dirty="0">
                          <a:effectLst/>
                        </a:rPr>
                        <a:t>Primary / </a:t>
                      </a:r>
                      <a:r>
                        <a:rPr lang="en-GB" sz="1200" dirty="0">
                          <a:effectLst/>
                          <a:highlight>
                            <a:srgbClr val="FFFF00"/>
                          </a:highlight>
                        </a:rPr>
                        <a:t>SEND</a:t>
                      </a:r>
                      <a:endParaRPr lang="en-GB" sz="1200" dirty="0">
                        <a:solidFill>
                          <a:srgbClr val="404040"/>
                        </a:solidFill>
                        <a:effectLst/>
                        <a:highlight>
                          <a:srgbClr val="FFFF00"/>
                        </a:highligh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buNone/>
                      </a:pPr>
                      <a:r>
                        <a:rPr lang="en-GB" sz="1200">
                          <a:effectLst/>
                        </a:rPr>
                        <a:t>New</a:t>
                      </a:r>
                      <a:endParaRPr lang="en-GB" sz="12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extLst>
                  <a:ext uri="{0D108BD9-81ED-4DB2-BD59-A6C34878D82A}">
                    <a16:rowId xmlns:a16="http://schemas.microsoft.com/office/drawing/2014/main" val="2923264768"/>
                  </a:ext>
                </a:extLst>
              </a:tr>
              <a:tr h="183589">
                <a:tc>
                  <a:txBody>
                    <a:bodyPr/>
                    <a:lstStyle/>
                    <a:p>
                      <a:pPr>
                        <a:buNone/>
                      </a:pPr>
                      <a:r>
                        <a:rPr lang="en-GB" sz="1200">
                          <a:effectLst/>
                        </a:rPr>
                        <a:t>8</a:t>
                      </a:r>
                      <a:endParaRPr lang="en-GB" sz="12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buNone/>
                      </a:pPr>
                      <a:r>
                        <a:rPr lang="en-GB" sz="1200">
                          <a:effectLst/>
                        </a:rPr>
                        <a:t>Primary</a:t>
                      </a:r>
                      <a:endParaRPr lang="en-GB" sz="12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buNone/>
                      </a:pPr>
                      <a:r>
                        <a:rPr lang="en-GB" sz="1200">
                          <a:effectLst/>
                        </a:rPr>
                        <a:t>New</a:t>
                      </a:r>
                      <a:endParaRPr lang="en-GB" sz="12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extLst>
                  <a:ext uri="{0D108BD9-81ED-4DB2-BD59-A6C34878D82A}">
                    <a16:rowId xmlns:a16="http://schemas.microsoft.com/office/drawing/2014/main" val="1999355803"/>
                  </a:ext>
                </a:extLst>
              </a:tr>
              <a:tr h="183589">
                <a:tc>
                  <a:txBody>
                    <a:bodyPr/>
                    <a:lstStyle/>
                    <a:p>
                      <a:pPr>
                        <a:buNone/>
                      </a:pPr>
                      <a:r>
                        <a:rPr lang="en-GB" sz="1200">
                          <a:effectLst/>
                        </a:rPr>
                        <a:t>9</a:t>
                      </a:r>
                      <a:endParaRPr lang="en-GB" sz="12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buNone/>
                      </a:pPr>
                      <a:r>
                        <a:rPr lang="en-GB" sz="1200" dirty="0">
                          <a:effectLst/>
                          <a:highlight>
                            <a:srgbClr val="FFFF00"/>
                          </a:highlight>
                        </a:rPr>
                        <a:t>All through</a:t>
                      </a:r>
                      <a:endParaRPr lang="en-GB" sz="1200" dirty="0">
                        <a:solidFill>
                          <a:srgbClr val="404040"/>
                        </a:solidFill>
                        <a:effectLst/>
                        <a:highlight>
                          <a:srgbClr val="FFFF00"/>
                        </a:highligh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buNone/>
                      </a:pPr>
                      <a:r>
                        <a:rPr lang="en-GB" sz="1200">
                          <a:effectLst/>
                        </a:rPr>
                        <a:t>New</a:t>
                      </a:r>
                      <a:endParaRPr lang="en-GB" sz="12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extLst>
                  <a:ext uri="{0D108BD9-81ED-4DB2-BD59-A6C34878D82A}">
                    <a16:rowId xmlns:a16="http://schemas.microsoft.com/office/drawing/2014/main" val="2848055156"/>
                  </a:ext>
                </a:extLst>
              </a:tr>
              <a:tr h="183589">
                <a:tc>
                  <a:txBody>
                    <a:bodyPr/>
                    <a:lstStyle/>
                    <a:p>
                      <a:pPr>
                        <a:buNone/>
                      </a:pPr>
                      <a:r>
                        <a:rPr lang="en-GB" sz="1200">
                          <a:effectLst/>
                        </a:rPr>
                        <a:t>10</a:t>
                      </a:r>
                      <a:endParaRPr lang="en-GB" sz="12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buNone/>
                      </a:pPr>
                      <a:r>
                        <a:rPr lang="en-GB" sz="1200">
                          <a:effectLst/>
                        </a:rPr>
                        <a:t>Secondary</a:t>
                      </a:r>
                      <a:endParaRPr lang="en-GB" sz="12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buNone/>
                      </a:pPr>
                      <a:r>
                        <a:rPr lang="en-GB" sz="1200">
                          <a:effectLst/>
                        </a:rPr>
                        <a:t>New</a:t>
                      </a:r>
                      <a:endParaRPr lang="en-GB" sz="12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extLst>
                  <a:ext uri="{0D108BD9-81ED-4DB2-BD59-A6C34878D82A}">
                    <a16:rowId xmlns:a16="http://schemas.microsoft.com/office/drawing/2014/main" val="3885104209"/>
                  </a:ext>
                </a:extLst>
              </a:tr>
              <a:tr h="183589">
                <a:tc>
                  <a:txBody>
                    <a:bodyPr/>
                    <a:lstStyle/>
                    <a:p>
                      <a:pPr>
                        <a:buNone/>
                      </a:pPr>
                      <a:r>
                        <a:rPr lang="en-GB" sz="1200">
                          <a:effectLst/>
                        </a:rPr>
                        <a:t>11</a:t>
                      </a:r>
                      <a:endParaRPr lang="en-GB" sz="12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buNone/>
                      </a:pPr>
                      <a:r>
                        <a:rPr lang="en-GB" sz="1200">
                          <a:effectLst/>
                        </a:rPr>
                        <a:t>Primary</a:t>
                      </a:r>
                      <a:endParaRPr lang="en-GB" sz="12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buNone/>
                      </a:pPr>
                      <a:r>
                        <a:rPr lang="en-GB" sz="1200">
                          <a:effectLst/>
                        </a:rPr>
                        <a:t>New</a:t>
                      </a:r>
                      <a:endParaRPr lang="en-GB" sz="12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extLst>
                  <a:ext uri="{0D108BD9-81ED-4DB2-BD59-A6C34878D82A}">
                    <a16:rowId xmlns:a16="http://schemas.microsoft.com/office/drawing/2014/main" val="4221195788"/>
                  </a:ext>
                </a:extLst>
              </a:tr>
              <a:tr h="183589">
                <a:tc>
                  <a:txBody>
                    <a:bodyPr/>
                    <a:lstStyle/>
                    <a:p>
                      <a:pPr>
                        <a:buNone/>
                      </a:pPr>
                      <a:r>
                        <a:rPr lang="en-GB" sz="1200">
                          <a:effectLst/>
                        </a:rPr>
                        <a:t>12</a:t>
                      </a:r>
                      <a:endParaRPr lang="en-GB" sz="12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buNone/>
                      </a:pPr>
                      <a:r>
                        <a:rPr lang="en-GB" sz="1200">
                          <a:effectLst/>
                        </a:rPr>
                        <a:t>Primary</a:t>
                      </a:r>
                      <a:endParaRPr lang="en-GB" sz="12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buNone/>
                      </a:pPr>
                      <a:r>
                        <a:rPr lang="en-GB" sz="1200">
                          <a:effectLst/>
                        </a:rPr>
                        <a:t>Rebuild</a:t>
                      </a:r>
                      <a:endParaRPr lang="en-GB" sz="12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extLst>
                  <a:ext uri="{0D108BD9-81ED-4DB2-BD59-A6C34878D82A}">
                    <a16:rowId xmlns:a16="http://schemas.microsoft.com/office/drawing/2014/main" val="2146786960"/>
                  </a:ext>
                </a:extLst>
              </a:tr>
              <a:tr h="183589">
                <a:tc>
                  <a:txBody>
                    <a:bodyPr/>
                    <a:lstStyle/>
                    <a:p>
                      <a:pPr>
                        <a:buNone/>
                      </a:pPr>
                      <a:r>
                        <a:rPr lang="en-GB" sz="1200">
                          <a:effectLst/>
                        </a:rPr>
                        <a:t>13</a:t>
                      </a:r>
                      <a:endParaRPr lang="en-GB" sz="12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buNone/>
                      </a:pPr>
                      <a:r>
                        <a:rPr lang="en-GB" sz="1200">
                          <a:effectLst/>
                        </a:rPr>
                        <a:t>SEND</a:t>
                      </a:r>
                      <a:endParaRPr lang="en-GB" sz="12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buNone/>
                      </a:pPr>
                      <a:r>
                        <a:rPr lang="en-GB" sz="1200">
                          <a:effectLst/>
                        </a:rPr>
                        <a:t>New</a:t>
                      </a:r>
                      <a:endParaRPr lang="en-GB" sz="12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extLst>
                  <a:ext uri="{0D108BD9-81ED-4DB2-BD59-A6C34878D82A}">
                    <a16:rowId xmlns:a16="http://schemas.microsoft.com/office/drawing/2014/main" val="739449265"/>
                  </a:ext>
                </a:extLst>
              </a:tr>
              <a:tr h="183589">
                <a:tc>
                  <a:txBody>
                    <a:bodyPr/>
                    <a:lstStyle/>
                    <a:p>
                      <a:pPr>
                        <a:buNone/>
                      </a:pPr>
                      <a:r>
                        <a:rPr lang="en-GB" sz="1200">
                          <a:effectLst/>
                        </a:rPr>
                        <a:t>14</a:t>
                      </a:r>
                      <a:endParaRPr lang="en-GB" sz="12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buNone/>
                      </a:pPr>
                      <a:r>
                        <a:rPr lang="en-GB" sz="1200">
                          <a:effectLst/>
                        </a:rPr>
                        <a:t>Primary</a:t>
                      </a:r>
                      <a:endParaRPr lang="en-GB" sz="12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buNone/>
                      </a:pPr>
                      <a:r>
                        <a:rPr lang="en-GB" sz="1200">
                          <a:effectLst/>
                        </a:rPr>
                        <a:t>New</a:t>
                      </a:r>
                      <a:endParaRPr lang="en-GB" sz="12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endParaRPr lang="en-GB" sz="1200" dirty="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extLst>
                  <a:ext uri="{0D108BD9-81ED-4DB2-BD59-A6C34878D82A}">
                    <a16:rowId xmlns:a16="http://schemas.microsoft.com/office/drawing/2014/main" val="2298688411"/>
                  </a:ext>
                </a:extLst>
              </a:tr>
              <a:tr h="147815">
                <a:tc>
                  <a:txBody>
                    <a:bodyPr/>
                    <a:lstStyle/>
                    <a:p>
                      <a:pPr>
                        <a:buNone/>
                      </a:pPr>
                      <a:r>
                        <a:rPr lang="en-GB" sz="1200">
                          <a:effectLst/>
                        </a:rPr>
                        <a:t>15</a:t>
                      </a:r>
                      <a:endParaRPr lang="en-GB" sz="12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buNone/>
                      </a:pPr>
                      <a:r>
                        <a:rPr lang="en-GB" sz="1200">
                          <a:effectLst/>
                        </a:rPr>
                        <a:t>Primary</a:t>
                      </a:r>
                      <a:endParaRPr lang="en-GB" sz="12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buNone/>
                      </a:pPr>
                      <a:r>
                        <a:rPr lang="en-GB" sz="1200">
                          <a:effectLst/>
                        </a:rPr>
                        <a:t>New</a:t>
                      </a:r>
                      <a:endParaRPr lang="en-GB" sz="12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 </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 </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 </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 </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 </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 </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 </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 </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extLst>
                  <a:ext uri="{0D108BD9-81ED-4DB2-BD59-A6C34878D82A}">
                    <a16:rowId xmlns:a16="http://schemas.microsoft.com/office/drawing/2014/main" val="649803153"/>
                  </a:ext>
                </a:extLst>
              </a:tr>
              <a:tr h="437634">
                <a:tc>
                  <a:txBody>
                    <a:bodyPr/>
                    <a:lstStyle/>
                    <a:p>
                      <a:pPr>
                        <a:buNone/>
                      </a:pPr>
                      <a:r>
                        <a:rPr lang="en-GB" sz="1200">
                          <a:effectLst/>
                        </a:rPr>
                        <a:t>16</a:t>
                      </a:r>
                      <a:endParaRPr lang="en-GB" sz="12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buNone/>
                      </a:pPr>
                      <a:r>
                        <a:rPr lang="en-GB" sz="1200" dirty="0">
                          <a:effectLst/>
                        </a:rPr>
                        <a:t>Links between site and a secondary school</a:t>
                      </a:r>
                      <a:endParaRPr lang="en-GB" sz="1200" dirty="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buNone/>
                      </a:pPr>
                      <a:r>
                        <a:rPr lang="en-GB" sz="1200">
                          <a:effectLst/>
                        </a:rPr>
                        <a:t> Other</a:t>
                      </a:r>
                      <a:endParaRPr lang="en-GB" sz="12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dirty="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extLst>
                  <a:ext uri="{0D108BD9-81ED-4DB2-BD59-A6C34878D82A}">
                    <a16:rowId xmlns:a16="http://schemas.microsoft.com/office/drawing/2014/main" val="4022793383"/>
                  </a:ext>
                </a:extLst>
              </a:tr>
              <a:tr h="372063">
                <a:tc>
                  <a:txBody>
                    <a:bodyPr/>
                    <a:lstStyle/>
                    <a:p>
                      <a:pPr>
                        <a:buNone/>
                      </a:pPr>
                      <a:r>
                        <a:rPr lang="en-GB" sz="1200">
                          <a:effectLst/>
                        </a:rPr>
                        <a:t>17</a:t>
                      </a:r>
                      <a:endParaRPr lang="en-GB" sz="12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buNone/>
                      </a:pPr>
                      <a:r>
                        <a:rPr lang="en-GB" sz="1200">
                          <a:effectLst/>
                        </a:rPr>
                        <a:t>Further education college (19+)</a:t>
                      </a:r>
                      <a:endParaRPr lang="en-GB" sz="12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buNone/>
                      </a:pPr>
                      <a:r>
                        <a:rPr lang="en-GB" sz="1200">
                          <a:effectLst/>
                        </a:rPr>
                        <a:t> Other</a:t>
                      </a:r>
                      <a:endParaRPr lang="en-GB" sz="12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extLst>
                  <a:ext uri="{0D108BD9-81ED-4DB2-BD59-A6C34878D82A}">
                    <a16:rowId xmlns:a16="http://schemas.microsoft.com/office/drawing/2014/main" val="2434047165"/>
                  </a:ext>
                </a:extLst>
              </a:tr>
              <a:tr h="372063">
                <a:tc>
                  <a:txBody>
                    <a:bodyPr/>
                    <a:lstStyle/>
                    <a:p>
                      <a:pPr>
                        <a:buNone/>
                      </a:pPr>
                      <a:r>
                        <a:rPr lang="en-GB" sz="1200">
                          <a:effectLst/>
                        </a:rPr>
                        <a:t>18</a:t>
                      </a:r>
                      <a:endParaRPr lang="en-GB" sz="12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buNone/>
                      </a:pPr>
                      <a:r>
                        <a:rPr lang="en-GB" sz="1200">
                          <a:effectLst/>
                        </a:rPr>
                        <a:t>Site encircles a new school</a:t>
                      </a:r>
                      <a:endParaRPr lang="en-GB" sz="12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pPr>
                        <a:buNone/>
                      </a:pPr>
                      <a:r>
                        <a:rPr lang="en-GB" sz="1200">
                          <a:effectLst/>
                        </a:rPr>
                        <a:t> Other</a:t>
                      </a:r>
                      <a:endParaRPr lang="en-GB" sz="12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pPr algn="ctr">
                        <a:buNone/>
                      </a:pPr>
                      <a:r>
                        <a:rPr lang="en-GB" sz="1200">
                          <a:effectLst/>
                          <a:latin typeface="Wingdings" panose="05000000000000000000" pitchFamily="2" charset="2"/>
                        </a:rPr>
                        <a:t>ü</a:t>
                      </a:r>
                      <a:endParaRPr lang="en-GB" sz="1200">
                        <a:solidFill>
                          <a:srgbClr val="404040"/>
                        </a:solidFill>
                        <a:effectLst/>
                        <a:latin typeface="Wingdings" panose="05000000000000000000" pitchFamily="2" charset="2"/>
                        <a:ea typeface="Calibri" panose="020F0502020204030204" pitchFamily="34" charset="0"/>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a:effectLst/>
                        <a:latin typeface="Wingdings" panose="05000000000000000000" pitchFamily="2" charset="2"/>
                        <a:cs typeface="Arial" panose="020B0604020202020204" pitchFamily="34" charset="0"/>
                      </a:endParaRPr>
                    </a:p>
                  </a:txBody>
                  <a:tcPr marL="30788" marR="30788" marT="15124" marB="15124"/>
                </a:tc>
                <a:tc>
                  <a:txBody>
                    <a:bodyPr/>
                    <a:lstStyle/>
                    <a:p>
                      <a:endParaRPr lang="en-GB" sz="1200" dirty="0">
                        <a:effectLst/>
                        <a:latin typeface="Wingdings" panose="05000000000000000000" pitchFamily="2" charset="2"/>
                        <a:cs typeface="Arial" panose="020B0604020202020204" pitchFamily="34" charset="0"/>
                      </a:endParaRPr>
                    </a:p>
                  </a:txBody>
                  <a:tcPr marL="30788" marR="30788" marT="15124" marB="15124"/>
                </a:tc>
                <a:extLst>
                  <a:ext uri="{0D108BD9-81ED-4DB2-BD59-A6C34878D82A}">
                    <a16:rowId xmlns:a16="http://schemas.microsoft.com/office/drawing/2014/main" val="73941434"/>
                  </a:ext>
                </a:extLst>
              </a:tr>
            </a:tbl>
          </a:graphicData>
        </a:graphic>
      </p:graphicFrame>
    </p:spTree>
    <p:extLst>
      <p:ext uri="{BB962C8B-B14F-4D97-AF65-F5344CB8AC3E}">
        <p14:creationId xmlns:p14="http://schemas.microsoft.com/office/powerpoint/2010/main" val="1605728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0AFCC-ACA6-60ED-0EB8-2A9BFD8F2052}"/>
              </a:ext>
            </a:extLst>
          </p:cNvPr>
          <p:cNvSpPr>
            <a:spLocks noGrp="1"/>
          </p:cNvSpPr>
          <p:nvPr>
            <p:ph type="title"/>
          </p:nvPr>
        </p:nvSpPr>
        <p:spPr/>
        <p:txBody>
          <a:bodyPr/>
          <a:lstStyle/>
          <a:p>
            <a:r>
              <a:rPr lang="en-GB" dirty="0"/>
              <a:t>Role holders &amp; organisation types in the FGDs</a:t>
            </a:r>
          </a:p>
        </p:txBody>
      </p:sp>
      <p:graphicFrame>
        <p:nvGraphicFramePr>
          <p:cNvPr id="3" name="Table 2">
            <a:extLst>
              <a:ext uri="{FF2B5EF4-FFF2-40B4-BE49-F238E27FC236}">
                <a16:creationId xmlns:a16="http://schemas.microsoft.com/office/drawing/2014/main" id="{0FFA5116-0516-19BB-89CD-DD424DE8B37C}"/>
              </a:ext>
            </a:extLst>
          </p:cNvPr>
          <p:cNvGraphicFramePr>
            <a:graphicFrameLocks noGrp="1"/>
          </p:cNvGraphicFramePr>
          <p:nvPr/>
        </p:nvGraphicFramePr>
        <p:xfrm>
          <a:off x="1150882" y="1438440"/>
          <a:ext cx="9890235" cy="5053351"/>
        </p:xfrm>
        <a:graphic>
          <a:graphicData uri="http://schemas.openxmlformats.org/drawingml/2006/table">
            <a:tbl>
              <a:tblPr firstRow="1" firstCol="1">
                <a:tableStyleId>{5C22544A-7EE6-4342-B048-85BDC9FD1C3A}</a:tableStyleId>
              </a:tblPr>
              <a:tblGrid>
                <a:gridCol w="1448077">
                  <a:extLst>
                    <a:ext uri="{9D8B030D-6E8A-4147-A177-3AD203B41FA5}">
                      <a16:colId xmlns:a16="http://schemas.microsoft.com/office/drawing/2014/main" val="2628427256"/>
                    </a:ext>
                  </a:extLst>
                </a:gridCol>
                <a:gridCol w="4366810">
                  <a:extLst>
                    <a:ext uri="{9D8B030D-6E8A-4147-A177-3AD203B41FA5}">
                      <a16:colId xmlns:a16="http://schemas.microsoft.com/office/drawing/2014/main" val="1243043745"/>
                    </a:ext>
                  </a:extLst>
                </a:gridCol>
                <a:gridCol w="4075348">
                  <a:extLst>
                    <a:ext uri="{9D8B030D-6E8A-4147-A177-3AD203B41FA5}">
                      <a16:colId xmlns:a16="http://schemas.microsoft.com/office/drawing/2014/main" val="190166050"/>
                    </a:ext>
                  </a:extLst>
                </a:gridCol>
              </a:tblGrid>
              <a:tr h="336111">
                <a:tc>
                  <a:txBody>
                    <a:bodyPr/>
                    <a:lstStyle/>
                    <a:p>
                      <a:pPr>
                        <a:buNone/>
                      </a:pPr>
                      <a:r>
                        <a:rPr lang="en-GB" sz="1600">
                          <a:effectLst/>
                        </a:rPr>
                        <a:t>ID no.</a:t>
                      </a:r>
                      <a:endParaRPr lang="en-GB" sz="1600" b="1">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tc>
                  <a:txBody>
                    <a:bodyPr/>
                    <a:lstStyle/>
                    <a:p>
                      <a:pPr>
                        <a:buNone/>
                      </a:pPr>
                      <a:r>
                        <a:rPr lang="en-GB" sz="1600">
                          <a:effectLst/>
                        </a:rPr>
                        <a:t>Role</a:t>
                      </a:r>
                      <a:endParaRPr lang="en-GB" sz="1600" b="1">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tc>
                  <a:txBody>
                    <a:bodyPr/>
                    <a:lstStyle/>
                    <a:p>
                      <a:pPr>
                        <a:buNone/>
                      </a:pPr>
                      <a:r>
                        <a:rPr lang="en-GB" sz="1600">
                          <a:effectLst/>
                        </a:rPr>
                        <a:t>Organisation type</a:t>
                      </a:r>
                      <a:endParaRPr lang="en-GB" sz="1600" b="1">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extLst>
                  <a:ext uri="{0D108BD9-81ED-4DB2-BD59-A6C34878D82A}">
                    <a16:rowId xmlns:a16="http://schemas.microsoft.com/office/drawing/2014/main" val="2565443718"/>
                  </a:ext>
                </a:extLst>
              </a:tr>
              <a:tr h="308860">
                <a:tc>
                  <a:txBody>
                    <a:bodyPr/>
                    <a:lstStyle/>
                    <a:p>
                      <a:pPr>
                        <a:buNone/>
                      </a:pPr>
                      <a:r>
                        <a:rPr lang="en-GB" sz="1600">
                          <a:effectLst/>
                        </a:rPr>
                        <a:t>FG1-1</a:t>
                      </a:r>
                      <a:endParaRPr lang="en-GB" sz="16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tc>
                  <a:txBody>
                    <a:bodyPr/>
                    <a:lstStyle/>
                    <a:p>
                      <a:pPr>
                        <a:buNone/>
                      </a:pPr>
                      <a:r>
                        <a:rPr lang="en-GB" sz="1600">
                          <a:effectLst/>
                        </a:rPr>
                        <a:t>Principal Transport Planner</a:t>
                      </a:r>
                      <a:endParaRPr lang="en-GB" sz="16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tc>
                  <a:txBody>
                    <a:bodyPr/>
                    <a:lstStyle/>
                    <a:p>
                      <a:pPr>
                        <a:buNone/>
                      </a:pPr>
                      <a:r>
                        <a:rPr lang="en-GB" sz="1600" dirty="0">
                          <a:effectLst/>
                          <a:highlight>
                            <a:srgbClr val="FFFF00"/>
                          </a:highlight>
                        </a:rPr>
                        <a:t>Local Highways Authority</a:t>
                      </a:r>
                      <a:endParaRPr lang="en-GB" sz="1600" dirty="0">
                        <a:solidFill>
                          <a:srgbClr val="404040"/>
                        </a:solidFill>
                        <a:effectLst/>
                        <a:highlight>
                          <a:srgbClr val="FFFF00"/>
                        </a:highligh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extLst>
                  <a:ext uri="{0D108BD9-81ED-4DB2-BD59-A6C34878D82A}">
                    <a16:rowId xmlns:a16="http://schemas.microsoft.com/office/drawing/2014/main" val="1817185873"/>
                  </a:ext>
                </a:extLst>
              </a:tr>
              <a:tr h="308860">
                <a:tc>
                  <a:txBody>
                    <a:bodyPr/>
                    <a:lstStyle/>
                    <a:p>
                      <a:pPr>
                        <a:buNone/>
                      </a:pPr>
                      <a:r>
                        <a:rPr lang="en-GB" sz="1600">
                          <a:effectLst/>
                        </a:rPr>
                        <a:t>FG1-2</a:t>
                      </a:r>
                      <a:endParaRPr lang="en-GB" sz="16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tc>
                  <a:txBody>
                    <a:bodyPr/>
                    <a:lstStyle/>
                    <a:p>
                      <a:pPr>
                        <a:buNone/>
                      </a:pPr>
                      <a:r>
                        <a:rPr lang="en-GB" sz="1600">
                          <a:effectLst/>
                        </a:rPr>
                        <a:t>Senior Manager</a:t>
                      </a:r>
                      <a:endParaRPr lang="en-GB" sz="16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tc>
                  <a:txBody>
                    <a:bodyPr/>
                    <a:lstStyle/>
                    <a:p>
                      <a:pPr>
                        <a:buNone/>
                      </a:pPr>
                      <a:r>
                        <a:rPr lang="en-GB" sz="1600" dirty="0">
                          <a:effectLst/>
                          <a:highlight>
                            <a:srgbClr val="FFFF00"/>
                          </a:highlight>
                        </a:rPr>
                        <a:t>Homes England</a:t>
                      </a:r>
                      <a:endParaRPr lang="en-GB" sz="1600" dirty="0">
                        <a:solidFill>
                          <a:srgbClr val="404040"/>
                        </a:solidFill>
                        <a:effectLst/>
                        <a:highlight>
                          <a:srgbClr val="FFFF00"/>
                        </a:highligh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extLst>
                  <a:ext uri="{0D108BD9-81ED-4DB2-BD59-A6C34878D82A}">
                    <a16:rowId xmlns:a16="http://schemas.microsoft.com/office/drawing/2014/main" val="288215943"/>
                  </a:ext>
                </a:extLst>
              </a:tr>
              <a:tr h="308860">
                <a:tc>
                  <a:txBody>
                    <a:bodyPr/>
                    <a:lstStyle/>
                    <a:p>
                      <a:pPr>
                        <a:buNone/>
                      </a:pPr>
                      <a:r>
                        <a:rPr lang="en-GB" sz="1600">
                          <a:effectLst/>
                        </a:rPr>
                        <a:t>FG1-3</a:t>
                      </a:r>
                      <a:endParaRPr lang="en-GB" sz="16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tc>
                  <a:txBody>
                    <a:bodyPr/>
                    <a:lstStyle/>
                    <a:p>
                      <a:pPr>
                        <a:buNone/>
                      </a:pPr>
                      <a:r>
                        <a:rPr lang="en-GB" sz="1600">
                          <a:effectLst/>
                        </a:rPr>
                        <a:t>CEO</a:t>
                      </a:r>
                      <a:endParaRPr lang="en-GB" sz="16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tc>
                  <a:txBody>
                    <a:bodyPr/>
                    <a:lstStyle/>
                    <a:p>
                      <a:pPr>
                        <a:buNone/>
                      </a:pPr>
                      <a:r>
                        <a:rPr lang="en-GB" sz="1600" dirty="0">
                          <a:effectLst/>
                          <a:highlight>
                            <a:srgbClr val="FFFF00"/>
                          </a:highlight>
                        </a:rPr>
                        <a:t>Third Sector</a:t>
                      </a:r>
                      <a:endParaRPr lang="en-GB" sz="1600" dirty="0">
                        <a:solidFill>
                          <a:srgbClr val="404040"/>
                        </a:solidFill>
                        <a:effectLst/>
                        <a:highlight>
                          <a:srgbClr val="FFFF00"/>
                        </a:highligh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extLst>
                  <a:ext uri="{0D108BD9-81ED-4DB2-BD59-A6C34878D82A}">
                    <a16:rowId xmlns:a16="http://schemas.microsoft.com/office/drawing/2014/main" val="2332239984"/>
                  </a:ext>
                </a:extLst>
              </a:tr>
              <a:tr h="308860">
                <a:tc>
                  <a:txBody>
                    <a:bodyPr/>
                    <a:lstStyle/>
                    <a:p>
                      <a:pPr>
                        <a:buNone/>
                      </a:pPr>
                      <a:r>
                        <a:rPr lang="en-GB" sz="1600">
                          <a:effectLst/>
                        </a:rPr>
                        <a:t>FG1-4</a:t>
                      </a:r>
                      <a:endParaRPr lang="en-GB" sz="16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tc>
                  <a:txBody>
                    <a:bodyPr/>
                    <a:lstStyle/>
                    <a:p>
                      <a:pPr>
                        <a:buNone/>
                      </a:pPr>
                      <a:r>
                        <a:rPr lang="en-GB" sz="1600">
                          <a:effectLst/>
                        </a:rPr>
                        <a:t>Planning Officer</a:t>
                      </a:r>
                      <a:endParaRPr lang="en-GB" sz="16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tc>
                  <a:txBody>
                    <a:bodyPr/>
                    <a:lstStyle/>
                    <a:p>
                      <a:pPr>
                        <a:buNone/>
                      </a:pPr>
                      <a:r>
                        <a:rPr lang="en-GB" sz="1600" dirty="0">
                          <a:effectLst/>
                          <a:highlight>
                            <a:srgbClr val="FFFF00"/>
                          </a:highlight>
                        </a:rPr>
                        <a:t>Department for Education</a:t>
                      </a:r>
                      <a:endParaRPr lang="en-GB" sz="1600" dirty="0">
                        <a:solidFill>
                          <a:srgbClr val="404040"/>
                        </a:solidFill>
                        <a:effectLst/>
                        <a:highlight>
                          <a:srgbClr val="FFFF00"/>
                        </a:highligh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extLst>
                  <a:ext uri="{0D108BD9-81ED-4DB2-BD59-A6C34878D82A}">
                    <a16:rowId xmlns:a16="http://schemas.microsoft.com/office/drawing/2014/main" val="1378721298"/>
                  </a:ext>
                </a:extLst>
              </a:tr>
              <a:tr h="308860">
                <a:tc>
                  <a:txBody>
                    <a:bodyPr/>
                    <a:lstStyle/>
                    <a:p>
                      <a:pPr>
                        <a:buNone/>
                      </a:pPr>
                      <a:r>
                        <a:rPr lang="en-GB" sz="1600">
                          <a:effectLst/>
                        </a:rPr>
                        <a:t>FG1-5</a:t>
                      </a:r>
                      <a:endParaRPr lang="en-GB" sz="16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tc>
                  <a:txBody>
                    <a:bodyPr/>
                    <a:lstStyle/>
                    <a:p>
                      <a:pPr>
                        <a:buNone/>
                      </a:pPr>
                      <a:r>
                        <a:rPr lang="en-GB" sz="1600">
                          <a:effectLst/>
                        </a:rPr>
                        <a:t>Development Officer</a:t>
                      </a:r>
                      <a:endParaRPr lang="en-GB" sz="16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tc>
                  <a:txBody>
                    <a:bodyPr/>
                    <a:lstStyle/>
                    <a:p>
                      <a:pPr>
                        <a:buNone/>
                      </a:pPr>
                      <a:r>
                        <a:rPr lang="en-GB" sz="1600" dirty="0">
                          <a:effectLst/>
                          <a:highlight>
                            <a:srgbClr val="FFFF00"/>
                          </a:highlight>
                        </a:rPr>
                        <a:t>Police</a:t>
                      </a:r>
                      <a:endParaRPr lang="en-GB" sz="1600" dirty="0">
                        <a:solidFill>
                          <a:srgbClr val="404040"/>
                        </a:solidFill>
                        <a:effectLst/>
                        <a:highlight>
                          <a:srgbClr val="FFFF00"/>
                        </a:highligh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extLst>
                  <a:ext uri="{0D108BD9-81ED-4DB2-BD59-A6C34878D82A}">
                    <a16:rowId xmlns:a16="http://schemas.microsoft.com/office/drawing/2014/main" val="4267713686"/>
                  </a:ext>
                </a:extLst>
              </a:tr>
              <a:tr h="308860">
                <a:tc>
                  <a:txBody>
                    <a:bodyPr/>
                    <a:lstStyle/>
                    <a:p>
                      <a:pPr>
                        <a:buNone/>
                      </a:pPr>
                      <a:r>
                        <a:rPr lang="en-GB" sz="1600">
                          <a:effectLst/>
                        </a:rPr>
                        <a:t>FG1-6</a:t>
                      </a:r>
                      <a:endParaRPr lang="en-GB" sz="16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tc>
                  <a:txBody>
                    <a:bodyPr/>
                    <a:lstStyle/>
                    <a:p>
                      <a:pPr>
                        <a:buNone/>
                      </a:pPr>
                      <a:r>
                        <a:rPr lang="en-GB" sz="1600">
                          <a:effectLst/>
                        </a:rPr>
                        <a:t>Head of Estates</a:t>
                      </a:r>
                      <a:endParaRPr lang="en-GB" sz="16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tc>
                  <a:txBody>
                    <a:bodyPr/>
                    <a:lstStyle/>
                    <a:p>
                      <a:pPr>
                        <a:buNone/>
                      </a:pPr>
                      <a:r>
                        <a:rPr lang="en-GB" sz="1600" dirty="0">
                          <a:effectLst/>
                          <a:highlight>
                            <a:srgbClr val="FFFF00"/>
                          </a:highlight>
                        </a:rPr>
                        <a:t>Multi Academy Trust</a:t>
                      </a:r>
                      <a:endParaRPr lang="en-GB" sz="1600" dirty="0">
                        <a:solidFill>
                          <a:srgbClr val="404040"/>
                        </a:solidFill>
                        <a:effectLst/>
                        <a:highlight>
                          <a:srgbClr val="FFFF00"/>
                        </a:highligh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extLst>
                  <a:ext uri="{0D108BD9-81ED-4DB2-BD59-A6C34878D82A}">
                    <a16:rowId xmlns:a16="http://schemas.microsoft.com/office/drawing/2014/main" val="3669493284"/>
                  </a:ext>
                </a:extLst>
              </a:tr>
              <a:tr h="308860">
                <a:tc>
                  <a:txBody>
                    <a:bodyPr/>
                    <a:lstStyle/>
                    <a:p>
                      <a:pPr>
                        <a:buNone/>
                      </a:pPr>
                      <a:r>
                        <a:rPr lang="en-GB" sz="1600">
                          <a:effectLst/>
                        </a:rPr>
                        <a:t>FG2-1</a:t>
                      </a:r>
                      <a:endParaRPr lang="en-GB" sz="16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tc>
                  <a:txBody>
                    <a:bodyPr/>
                    <a:lstStyle/>
                    <a:p>
                      <a:pPr>
                        <a:buNone/>
                      </a:pPr>
                      <a:r>
                        <a:rPr lang="en-GB" sz="1600">
                          <a:effectLst/>
                        </a:rPr>
                        <a:t>Highways Development Control Manager</a:t>
                      </a:r>
                      <a:endParaRPr lang="en-GB" sz="16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tc>
                  <a:txBody>
                    <a:bodyPr/>
                    <a:lstStyle/>
                    <a:p>
                      <a:pPr>
                        <a:buNone/>
                      </a:pPr>
                      <a:r>
                        <a:rPr lang="en-GB" sz="1600">
                          <a:effectLst/>
                        </a:rPr>
                        <a:t>Local Highways Authority</a:t>
                      </a:r>
                      <a:endParaRPr lang="en-GB" sz="16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extLst>
                  <a:ext uri="{0D108BD9-81ED-4DB2-BD59-A6C34878D82A}">
                    <a16:rowId xmlns:a16="http://schemas.microsoft.com/office/drawing/2014/main" val="368503894"/>
                  </a:ext>
                </a:extLst>
              </a:tr>
              <a:tr h="308860">
                <a:tc>
                  <a:txBody>
                    <a:bodyPr/>
                    <a:lstStyle/>
                    <a:p>
                      <a:pPr>
                        <a:buNone/>
                      </a:pPr>
                      <a:r>
                        <a:rPr lang="en-GB" sz="1600">
                          <a:effectLst/>
                        </a:rPr>
                        <a:t>FG2-2</a:t>
                      </a:r>
                      <a:endParaRPr lang="en-GB" sz="16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tc>
                  <a:txBody>
                    <a:bodyPr/>
                    <a:lstStyle/>
                    <a:p>
                      <a:pPr>
                        <a:buNone/>
                      </a:pPr>
                      <a:r>
                        <a:rPr lang="en-GB" sz="1600" dirty="0">
                          <a:effectLst/>
                        </a:rPr>
                        <a:t>Delivery Manger – Property Services (architect)</a:t>
                      </a:r>
                      <a:endParaRPr lang="en-GB" sz="1600" dirty="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tc>
                  <a:txBody>
                    <a:bodyPr/>
                    <a:lstStyle/>
                    <a:p>
                      <a:pPr>
                        <a:buNone/>
                      </a:pPr>
                      <a:r>
                        <a:rPr lang="en-GB" sz="1600" dirty="0">
                          <a:effectLst/>
                          <a:highlight>
                            <a:srgbClr val="FFFF00"/>
                          </a:highlight>
                        </a:rPr>
                        <a:t>Local Planning Authority</a:t>
                      </a:r>
                      <a:endParaRPr lang="en-GB" sz="1600" dirty="0">
                        <a:solidFill>
                          <a:srgbClr val="404040"/>
                        </a:solidFill>
                        <a:effectLst/>
                        <a:highlight>
                          <a:srgbClr val="FFFF00"/>
                        </a:highligh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extLst>
                  <a:ext uri="{0D108BD9-81ED-4DB2-BD59-A6C34878D82A}">
                    <a16:rowId xmlns:a16="http://schemas.microsoft.com/office/drawing/2014/main" val="1766456628"/>
                  </a:ext>
                </a:extLst>
              </a:tr>
              <a:tr h="308860">
                <a:tc>
                  <a:txBody>
                    <a:bodyPr/>
                    <a:lstStyle/>
                    <a:p>
                      <a:pPr>
                        <a:buNone/>
                      </a:pPr>
                      <a:r>
                        <a:rPr lang="en-GB" sz="1600">
                          <a:effectLst/>
                        </a:rPr>
                        <a:t>FG2-3</a:t>
                      </a:r>
                      <a:endParaRPr lang="en-GB" sz="16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tc>
                  <a:txBody>
                    <a:bodyPr/>
                    <a:lstStyle/>
                    <a:p>
                      <a:pPr>
                        <a:buNone/>
                      </a:pPr>
                      <a:r>
                        <a:rPr lang="en-GB" sz="1600">
                          <a:effectLst/>
                        </a:rPr>
                        <a:t>Strategic Applications Manager</a:t>
                      </a:r>
                      <a:endParaRPr lang="en-GB" sz="16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tc>
                  <a:txBody>
                    <a:bodyPr/>
                    <a:lstStyle/>
                    <a:p>
                      <a:pPr>
                        <a:buNone/>
                      </a:pPr>
                      <a:r>
                        <a:rPr lang="en-GB" sz="1600">
                          <a:effectLst/>
                        </a:rPr>
                        <a:t>Local Planning Authority</a:t>
                      </a:r>
                      <a:endParaRPr lang="en-GB" sz="16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extLst>
                  <a:ext uri="{0D108BD9-81ED-4DB2-BD59-A6C34878D82A}">
                    <a16:rowId xmlns:a16="http://schemas.microsoft.com/office/drawing/2014/main" val="4052715598"/>
                  </a:ext>
                </a:extLst>
              </a:tr>
              <a:tr h="308860">
                <a:tc>
                  <a:txBody>
                    <a:bodyPr/>
                    <a:lstStyle/>
                    <a:p>
                      <a:pPr>
                        <a:buNone/>
                      </a:pPr>
                      <a:r>
                        <a:rPr lang="en-GB" sz="1600">
                          <a:effectLst/>
                        </a:rPr>
                        <a:t>FG2-4</a:t>
                      </a:r>
                      <a:endParaRPr lang="en-GB" sz="16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tc>
                  <a:txBody>
                    <a:bodyPr/>
                    <a:lstStyle/>
                    <a:p>
                      <a:pPr>
                        <a:buNone/>
                      </a:pPr>
                      <a:r>
                        <a:rPr lang="en-GB" sz="1600">
                          <a:effectLst/>
                        </a:rPr>
                        <a:t>Head of Design and Engineering</a:t>
                      </a:r>
                      <a:endParaRPr lang="en-GB" sz="16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tc>
                  <a:txBody>
                    <a:bodyPr/>
                    <a:lstStyle/>
                    <a:p>
                      <a:pPr>
                        <a:buNone/>
                      </a:pPr>
                      <a:r>
                        <a:rPr lang="en-GB" sz="1600">
                          <a:effectLst/>
                        </a:rPr>
                        <a:t>Third Sector</a:t>
                      </a:r>
                      <a:endParaRPr lang="en-GB" sz="16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extLst>
                  <a:ext uri="{0D108BD9-81ED-4DB2-BD59-A6C34878D82A}">
                    <a16:rowId xmlns:a16="http://schemas.microsoft.com/office/drawing/2014/main" val="3120564661"/>
                  </a:ext>
                </a:extLst>
              </a:tr>
              <a:tr h="308860">
                <a:tc>
                  <a:txBody>
                    <a:bodyPr/>
                    <a:lstStyle/>
                    <a:p>
                      <a:pPr>
                        <a:buNone/>
                      </a:pPr>
                      <a:r>
                        <a:rPr lang="en-GB" sz="1600">
                          <a:effectLst/>
                        </a:rPr>
                        <a:t>FG2-5</a:t>
                      </a:r>
                      <a:endParaRPr lang="en-GB" sz="16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tc>
                  <a:txBody>
                    <a:bodyPr/>
                    <a:lstStyle/>
                    <a:p>
                      <a:pPr>
                        <a:buNone/>
                      </a:pPr>
                      <a:r>
                        <a:rPr lang="en-GB" sz="1600">
                          <a:effectLst/>
                        </a:rPr>
                        <a:t>Senior Planning Manager</a:t>
                      </a:r>
                      <a:endParaRPr lang="en-GB" sz="16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tc>
                  <a:txBody>
                    <a:bodyPr/>
                    <a:lstStyle/>
                    <a:p>
                      <a:pPr>
                        <a:buNone/>
                      </a:pPr>
                      <a:r>
                        <a:rPr lang="en-GB" sz="1600">
                          <a:effectLst/>
                        </a:rPr>
                        <a:t>Department for Education</a:t>
                      </a:r>
                      <a:endParaRPr lang="en-GB" sz="16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extLst>
                  <a:ext uri="{0D108BD9-81ED-4DB2-BD59-A6C34878D82A}">
                    <a16:rowId xmlns:a16="http://schemas.microsoft.com/office/drawing/2014/main" val="2686749613"/>
                  </a:ext>
                </a:extLst>
              </a:tr>
              <a:tr h="308860">
                <a:tc>
                  <a:txBody>
                    <a:bodyPr/>
                    <a:lstStyle/>
                    <a:p>
                      <a:pPr>
                        <a:buNone/>
                      </a:pPr>
                      <a:r>
                        <a:rPr lang="en-GB" sz="1600">
                          <a:effectLst/>
                        </a:rPr>
                        <a:t>FG2-6</a:t>
                      </a:r>
                      <a:endParaRPr lang="en-GB" sz="16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tc>
                  <a:txBody>
                    <a:bodyPr/>
                    <a:lstStyle/>
                    <a:p>
                      <a:pPr>
                        <a:buNone/>
                      </a:pPr>
                      <a:r>
                        <a:rPr lang="en-GB" sz="1600">
                          <a:effectLst/>
                        </a:rPr>
                        <a:t>Principal Technical Planner</a:t>
                      </a:r>
                      <a:endParaRPr lang="en-GB" sz="16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tc>
                  <a:txBody>
                    <a:bodyPr/>
                    <a:lstStyle/>
                    <a:p>
                      <a:pPr>
                        <a:buNone/>
                      </a:pPr>
                      <a:r>
                        <a:rPr lang="en-GB" sz="1600">
                          <a:effectLst/>
                        </a:rPr>
                        <a:t>Local Highways Authority</a:t>
                      </a:r>
                      <a:endParaRPr lang="en-GB" sz="16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extLst>
                  <a:ext uri="{0D108BD9-81ED-4DB2-BD59-A6C34878D82A}">
                    <a16:rowId xmlns:a16="http://schemas.microsoft.com/office/drawing/2014/main" val="1673330352"/>
                  </a:ext>
                </a:extLst>
              </a:tr>
              <a:tr h="308860">
                <a:tc>
                  <a:txBody>
                    <a:bodyPr/>
                    <a:lstStyle/>
                    <a:p>
                      <a:pPr>
                        <a:buNone/>
                      </a:pPr>
                      <a:r>
                        <a:rPr lang="en-GB" sz="1600">
                          <a:effectLst/>
                        </a:rPr>
                        <a:t>FG2-7</a:t>
                      </a:r>
                      <a:endParaRPr lang="en-GB" sz="16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tc>
                  <a:txBody>
                    <a:bodyPr/>
                    <a:lstStyle/>
                    <a:p>
                      <a:pPr>
                        <a:buNone/>
                      </a:pPr>
                      <a:r>
                        <a:rPr lang="en-GB" sz="1600" dirty="0">
                          <a:effectLst/>
                        </a:rPr>
                        <a:t>Technical Coordinator (ex-local planning authority)</a:t>
                      </a:r>
                      <a:endParaRPr lang="en-GB" sz="1600" dirty="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tc>
                  <a:txBody>
                    <a:bodyPr/>
                    <a:lstStyle/>
                    <a:p>
                      <a:pPr>
                        <a:buNone/>
                      </a:pPr>
                      <a:r>
                        <a:rPr lang="en-GB" sz="1600" dirty="0">
                          <a:effectLst/>
                        </a:rPr>
                        <a:t>Third Sector</a:t>
                      </a:r>
                    </a:p>
                    <a:p>
                      <a:pPr>
                        <a:buNone/>
                      </a:pPr>
                      <a:endParaRPr lang="en-GB" sz="1600" dirty="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p>
                      <a:pPr>
                        <a:buNone/>
                      </a:pPr>
                      <a:r>
                        <a:rPr lang="en-GB" sz="1600" dirty="0">
                          <a:solidFill>
                            <a:srgbClr val="404040"/>
                          </a:solidFill>
                          <a:effectLst/>
                          <a:latin typeface="Calibri" panose="020F0502020204030204" pitchFamily="34" charset="0"/>
                          <a:ea typeface="Calibri" panose="020F0502020204030204" pitchFamily="34" charset="0"/>
                          <a:cs typeface="Arial" panose="020B0604020202020204" pitchFamily="34" charset="0"/>
                        </a:rPr>
                        <a:t>NB </a:t>
                      </a:r>
                      <a:r>
                        <a:rPr lang="en-GB" sz="1600" dirty="0">
                          <a:solidFill>
                            <a:srgbClr val="404040"/>
                          </a:solidFill>
                          <a:effectLst/>
                          <a:highlight>
                            <a:srgbClr val="FFFF00"/>
                          </a:highlight>
                          <a:latin typeface="Calibri" panose="020F0502020204030204" pitchFamily="34" charset="0"/>
                          <a:ea typeface="Calibri" panose="020F0502020204030204" pitchFamily="34" charset="0"/>
                          <a:cs typeface="Arial" panose="020B0604020202020204" pitchFamily="34" charset="0"/>
                        </a:rPr>
                        <a:t>D</a:t>
                      </a:r>
                      <a:r>
                        <a:rPr lang="en-GB" sz="1600" kern="1200" dirty="0">
                          <a:solidFill>
                            <a:schemeClr val="dk1"/>
                          </a:solidFill>
                          <a:effectLst/>
                          <a:highlight>
                            <a:srgbClr val="FFFF00"/>
                          </a:highlight>
                          <a:latin typeface="+mn-lt"/>
                          <a:ea typeface="+mn-ea"/>
                          <a:cs typeface="+mn-cs"/>
                        </a:rPr>
                        <a:t>evelopers</a:t>
                      </a:r>
                      <a:r>
                        <a:rPr lang="en-GB" sz="1600" kern="1200" dirty="0">
                          <a:solidFill>
                            <a:schemeClr val="dk1"/>
                          </a:solidFill>
                          <a:effectLst/>
                          <a:latin typeface="+mn-lt"/>
                          <a:ea typeface="+mn-ea"/>
                          <a:cs typeface="+mn-cs"/>
                        </a:rPr>
                        <a:t> took part in a separate research and analysis workshop</a:t>
                      </a:r>
                      <a:endParaRPr lang="en-GB" sz="1600" dirty="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extLst>
                  <a:ext uri="{0D108BD9-81ED-4DB2-BD59-A6C34878D82A}">
                    <a16:rowId xmlns:a16="http://schemas.microsoft.com/office/drawing/2014/main" val="680752655"/>
                  </a:ext>
                </a:extLst>
              </a:tr>
            </a:tbl>
          </a:graphicData>
        </a:graphic>
      </p:graphicFrame>
    </p:spTree>
    <p:extLst>
      <p:ext uri="{BB962C8B-B14F-4D97-AF65-F5344CB8AC3E}">
        <p14:creationId xmlns:p14="http://schemas.microsoft.com/office/powerpoint/2010/main" val="2847382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5A218-DB1D-2013-C86E-2FCCDACCF114}"/>
              </a:ext>
            </a:extLst>
          </p:cNvPr>
          <p:cNvSpPr>
            <a:spLocks noGrp="1"/>
          </p:cNvSpPr>
          <p:nvPr>
            <p:ph type="title"/>
          </p:nvPr>
        </p:nvSpPr>
        <p:spPr/>
        <p:txBody>
          <a:bodyPr/>
          <a:lstStyle/>
          <a:p>
            <a:r>
              <a:rPr lang="en-GB" dirty="0"/>
              <a:t>Welcome</a:t>
            </a:r>
          </a:p>
        </p:txBody>
      </p:sp>
      <p:sp>
        <p:nvSpPr>
          <p:cNvPr id="3" name="Text Placeholder 2">
            <a:extLst>
              <a:ext uri="{FF2B5EF4-FFF2-40B4-BE49-F238E27FC236}">
                <a16:creationId xmlns:a16="http://schemas.microsoft.com/office/drawing/2014/main" id="{E9B25A41-A20B-1F37-3573-D20D6AE5DC80}"/>
              </a:ext>
            </a:extLst>
          </p:cNvPr>
          <p:cNvSpPr>
            <a:spLocks noGrp="1"/>
          </p:cNvSpPr>
          <p:nvPr>
            <p:ph type="body" sz="quarter" idx="11"/>
          </p:nvPr>
        </p:nvSpPr>
        <p:spPr/>
        <p:txBody>
          <a:bodyPr lIns="0" tIns="0" rIns="0" bIns="0" anchor="t"/>
          <a:lstStyle/>
          <a:p>
            <a:r>
              <a:rPr lang="en-GB" b="1" dirty="0"/>
              <a:t>Overview of the Active Travel England Planning Advice Notes Project (~ 30 mins)</a:t>
            </a:r>
          </a:p>
          <a:p>
            <a:pPr marL="541020" lvl="1" indent="-274320"/>
            <a:r>
              <a:rPr lang="en-GB" dirty="0"/>
              <a:t>Planning active streets in new development that are suitable for adoption – Ben (UWE)</a:t>
            </a:r>
          </a:p>
          <a:p>
            <a:pPr marL="541020" lvl="1" indent="-274320"/>
            <a:r>
              <a:rPr lang="en-GB" dirty="0"/>
              <a:t>Planning new schools – Jonathan (UWE)</a:t>
            </a:r>
          </a:p>
          <a:p>
            <a:pPr marL="541020" lvl="1" indent="-274320"/>
            <a:r>
              <a:rPr lang="en-GB" dirty="0">
                <a:ea typeface="Tahoma"/>
                <a:cs typeface="Tahoma"/>
              </a:rPr>
              <a:t>Providing cycle parking in new development – Alex (PJA)</a:t>
            </a:r>
            <a:endParaRPr lang="en-GB" dirty="0"/>
          </a:p>
          <a:p>
            <a:pPr marL="266700" lvl="1" indent="0">
              <a:buNone/>
            </a:pPr>
            <a:endParaRPr lang="en-GB" dirty="0"/>
          </a:p>
          <a:p>
            <a:r>
              <a:rPr lang="en-GB" b="1" dirty="0">
                <a:ea typeface="Tahoma"/>
                <a:cs typeface="Tahoma"/>
              </a:rPr>
              <a:t>Workshop carousel – 15 minute group activity on each topic area {~ 45 minutes) </a:t>
            </a:r>
          </a:p>
          <a:p>
            <a:pPr marL="541020" lvl="1" indent="-274320"/>
            <a:r>
              <a:rPr lang="en-GB" dirty="0"/>
              <a:t>Help us to identify</a:t>
            </a:r>
          </a:p>
          <a:p>
            <a:pPr marL="807720" lvl="2"/>
            <a:r>
              <a:rPr lang="en-GB" dirty="0"/>
              <a:t>Barriers and enablers to good planning implementation</a:t>
            </a:r>
          </a:p>
          <a:p>
            <a:pPr marL="807720" lvl="2"/>
            <a:r>
              <a:rPr lang="en-GB" dirty="0"/>
              <a:t>Evidence needs</a:t>
            </a:r>
          </a:p>
          <a:p>
            <a:pPr marL="541020" lvl="1" indent="-274320"/>
            <a:endParaRPr lang="en-GB" dirty="0"/>
          </a:p>
          <a:p>
            <a:r>
              <a:rPr lang="en-GB" b="1" dirty="0"/>
              <a:t>Summary of workshop outcomes (~ 10 mins)</a:t>
            </a:r>
          </a:p>
        </p:txBody>
      </p:sp>
    </p:spTree>
    <p:extLst>
      <p:ext uri="{BB962C8B-B14F-4D97-AF65-F5344CB8AC3E}">
        <p14:creationId xmlns:p14="http://schemas.microsoft.com/office/powerpoint/2010/main" val="3347319390"/>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EA723-D49E-4C2B-93F7-9206624FEA72}"/>
              </a:ext>
            </a:extLst>
          </p:cNvPr>
          <p:cNvSpPr>
            <a:spLocks noGrp="1"/>
          </p:cNvSpPr>
          <p:nvPr>
            <p:ph type="title"/>
          </p:nvPr>
        </p:nvSpPr>
        <p:spPr/>
        <p:txBody>
          <a:bodyPr>
            <a:normAutofit/>
          </a:bodyPr>
          <a:lstStyle/>
          <a:p>
            <a:r>
              <a:rPr lang="en-GB" dirty="0"/>
              <a:t>Comparison of emerging themes</a:t>
            </a:r>
          </a:p>
        </p:txBody>
      </p:sp>
      <p:graphicFrame>
        <p:nvGraphicFramePr>
          <p:cNvPr id="3" name="Table 2">
            <a:extLst>
              <a:ext uri="{FF2B5EF4-FFF2-40B4-BE49-F238E27FC236}">
                <a16:creationId xmlns:a16="http://schemas.microsoft.com/office/drawing/2014/main" id="{40EEA62F-B882-7EFC-1567-7647205F5648}"/>
              </a:ext>
            </a:extLst>
          </p:cNvPr>
          <p:cNvGraphicFramePr>
            <a:graphicFrameLocks noGrp="1"/>
          </p:cNvGraphicFramePr>
          <p:nvPr/>
        </p:nvGraphicFramePr>
        <p:xfrm>
          <a:off x="987972" y="1408386"/>
          <a:ext cx="10365828" cy="5201920"/>
        </p:xfrm>
        <a:graphic>
          <a:graphicData uri="http://schemas.openxmlformats.org/drawingml/2006/table">
            <a:tbl>
              <a:tblPr firstRow="1" firstCol="1">
                <a:tableStyleId>{5C22544A-7EE6-4342-B048-85BDC9FD1C3A}</a:tableStyleId>
              </a:tblPr>
              <a:tblGrid>
                <a:gridCol w="5182378">
                  <a:extLst>
                    <a:ext uri="{9D8B030D-6E8A-4147-A177-3AD203B41FA5}">
                      <a16:colId xmlns:a16="http://schemas.microsoft.com/office/drawing/2014/main" val="1208924659"/>
                    </a:ext>
                  </a:extLst>
                </a:gridCol>
                <a:gridCol w="5183450">
                  <a:extLst>
                    <a:ext uri="{9D8B030D-6E8A-4147-A177-3AD203B41FA5}">
                      <a16:colId xmlns:a16="http://schemas.microsoft.com/office/drawing/2014/main" val="4037434774"/>
                    </a:ext>
                  </a:extLst>
                </a:gridCol>
              </a:tblGrid>
              <a:tr h="279277">
                <a:tc>
                  <a:txBody>
                    <a:bodyPr/>
                    <a:lstStyle/>
                    <a:p>
                      <a:pPr>
                        <a:buNone/>
                      </a:pPr>
                      <a:r>
                        <a:rPr lang="en-GB" sz="1600">
                          <a:effectLst/>
                        </a:rPr>
                        <a:t>Focus Group Discussion Theme</a:t>
                      </a:r>
                      <a:endParaRPr lang="en-GB" sz="1600" b="1">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tc>
                  <a:txBody>
                    <a:bodyPr/>
                    <a:lstStyle/>
                    <a:p>
                      <a:pPr>
                        <a:buNone/>
                      </a:pPr>
                      <a:r>
                        <a:rPr lang="en-GB" sz="1600">
                          <a:effectLst/>
                        </a:rPr>
                        <a:t>ATE Consultation Responses Theme</a:t>
                      </a:r>
                      <a:endParaRPr lang="en-GB" sz="1600" b="1">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extLst>
                  <a:ext uri="{0D108BD9-81ED-4DB2-BD59-A6C34878D82A}">
                    <a16:rowId xmlns:a16="http://schemas.microsoft.com/office/drawing/2014/main" val="1055044885"/>
                  </a:ext>
                </a:extLst>
              </a:tr>
              <a:tr h="256633">
                <a:tc>
                  <a:txBody>
                    <a:bodyPr/>
                    <a:lstStyle/>
                    <a:p>
                      <a:pPr>
                        <a:buNone/>
                      </a:pPr>
                      <a:r>
                        <a:rPr lang="en-GB" sz="1600">
                          <a:effectLst/>
                        </a:rPr>
                        <a:t>Travel Plans</a:t>
                      </a:r>
                      <a:endParaRPr lang="en-GB" sz="16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tc>
                  <a:txBody>
                    <a:bodyPr/>
                    <a:lstStyle/>
                    <a:p>
                      <a:pPr>
                        <a:buNone/>
                      </a:pPr>
                      <a:r>
                        <a:rPr lang="en-GB" sz="1600" dirty="0">
                          <a:effectLst/>
                          <a:highlight>
                            <a:srgbClr val="00FF00"/>
                          </a:highlight>
                        </a:rPr>
                        <a:t>Travel Plans</a:t>
                      </a:r>
                      <a:endParaRPr lang="en-GB" sz="1600" dirty="0">
                        <a:solidFill>
                          <a:srgbClr val="404040"/>
                        </a:solidFill>
                        <a:effectLst/>
                        <a:highlight>
                          <a:srgbClr val="00FF00"/>
                        </a:highligh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extLst>
                  <a:ext uri="{0D108BD9-81ED-4DB2-BD59-A6C34878D82A}">
                    <a16:rowId xmlns:a16="http://schemas.microsoft.com/office/drawing/2014/main" val="4194564382"/>
                  </a:ext>
                </a:extLst>
              </a:tr>
              <a:tr h="256633">
                <a:tc>
                  <a:txBody>
                    <a:bodyPr/>
                    <a:lstStyle/>
                    <a:p>
                      <a:pPr>
                        <a:buNone/>
                      </a:pPr>
                      <a:r>
                        <a:rPr lang="en-GB" sz="1600" dirty="0">
                          <a:effectLst/>
                        </a:rPr>
                        <a:t>Cycle parking and facilities</a:t>
                      </a:r>
                      <a:endParaRPr lang="en-GB" sz="1600" dirty="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tc>
                  <a:txBody>
                    <a:bodyPr/>
                    <a:lstStyle/>
                    <a:p>
                      <a:pPr>
                        <a:buNone/>
                      </a:pPr>
                      <a:r>
                        <a:rPr lang="en-GB" sz="1600" dirty="0">
                          <a:effectLst/>
                          <a:highlight>
                            <a:srgbClr val="00FF00"/>
                          </a:highlight>
                        </a:rPr>
                        <a:t>Cycle/scooter parking</a:t>
                      </a:r>
                      <a:endParaRPr lang="en-GB" sz="1600" dirty="0">
                        <a:solidFill>
                          <a:srgbClr val="404040"/>
                        </a:solidFill>
                        <a:effectLst/>
                        <a:highlight>
                          <a:srgbClr val="00FF00"/>
                        </a:highligh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extLst>
                  <a:ext uri="{0D108BD9-81ED-4DB2-BD59-A6C34878D82A}">
                    <a16:rowId xmlns:a16="http://schemas.microsoft.com/office/drawing/2014/main" val="2623893921"/>
                  </a:ext>
                </a:extLst>
              </a:tr>
              <a:tr h="256633">
                <a:tc>
                  <a:txBody>
                    <a:bodyPr/>
                    <a:lstStyle/>
                    <a:p>
                      <a:pPr>
                        <a:buNone/>
                      </a:pPr>
                      <a:r>
                        <a:rPr lang="en-GB" sz="1600" dirty="0">
                          <a:solidFill>
                            <a:schemeClr val="tx1"/>
                          </a:solidFill>
                          <a:effectLst/>
                          <a:highlight>
                            <a:srgbClr val="FFFF00"/>
                          </a:highlight>
                        </a:rPr>
                        <a:t>Location</a:t>
                      </a:r>
                      <a:r>
                        <a:rPr lang="en-GB" sz="1600" dirty="0">
                          <a:effectLst/>
                          <a:highlight>
                            <a:srgbClr val="FFFF00"/>
                          </a:highlight>
                        </a:rPr>
                        <a:t> </a:t>
                      </a:r>
                      <a:r>
                        <a:rPr lang="en-GB" sz="1600" dirty="0">
                          <a:effectLst/>
                        </a:rPr>
                        <a:t>and access</a:t>
                      </a:r>
                      <a:endParaRPr lang="en-GB" sz="1600" dirty="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tc>
                  <a:txBody>
                    <a:bodyPr/>
                    <a:lstStyle/>
                    <a:p>
                      <a:pPr>
                        <a:buNone/>
                      </a:pPr>
                      <a:r>
                        <a:rPr lang="en-GB" sz="1600">
                          <a:effectLst/>
                        </a:rPr>
                        <a:t>Active travel access</a:t>
                      </a:r>
                      <a:endParaRPr lang="en-GB" sz="16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extLst>
                  <a:ext uri="{0D108BD9-81ED-4DB2-BD59-A6C34878D82A}">
                    <a16:rowId xmlns:a16="http://schemas.microsoft.com/office/drawing/2014/main" val="2677730743"/>
                  </a:ext>
                </a:extLst>
              </a:tr>
              <a:tr h="256633">
                <a:tc>
                  <a:txBody>
                    <a:bodyPr/>
                    <a:lstStyle/>
                    <a:p>
                      <a:pPr>
                        <a:buNone/>
                      </a:pPr>
                      <a:r>
                        <a:rPr lang="en-GB" sz="1600">
                          <a:effectLst/>
                        </a:rPr>
                        <a:t>Staff and pupil facilities</a:t>
                      </a:r>
                      <a:endParaRPr lang="en-GB" sz="16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tc>
                  <a:txBody>
                    <a:bodyPr/>
                    <a:lstStyle/>
                    <a:p>
                      <a:pPr>
                        <a:buNone/>
                      </a:pPr>
                      <a:r>
                        <a:rPr lang="en-GB" sz="1600" dirty="0">
                          <a:effectLst/>
                          <a:highlight>
                            <a:srgbClr val="00FF00"/>
                          </a:highlight>
                        </a:rPr>
                        <a:t>Trip end facilities</a:t>
                      </a:r>
                      <a:endParaRPr lang="en-GB" sz="1600" dirty="0">
                        <a:solidFill>
                          <a:srgbClr val="404040"/>
                        </a:solidFill>
                        <a:effectLst/>
                        <a:highlight>
                          <a:srgbClr val="00FF00"/>
                        </a:highligh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extLst>
                  <a:ext uri="{0D108BD9-81ED-4DB2-BD59-A6C34878D82A}">
                    <a16:rowId xmlns:a16="http://schemas.microsoft.com/office/drawing/2014/main" val="1636344178"/>
                  </a:ext>
                </a:extLst>
              </a:tr>
              <a:tr h="256633">
                <a:tc>
                  <a:txBody>
                    <a:bodyPr/>
                    <a:lstStyle/>
                    <a:p>
                      <a:pPr>
                        <a:buNone/>
                      </a:pPr>
                      <a:r>
                        <a:rPr lang="en-GB" sz="1600">
                          <a:effectLst/>
                        </a:rPr>
                        <a:t>Public transport</a:t>
                      </a:r>
                      <a:endParaRPr lang="en-GB" sz="16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tc>
                  <a:txBody>
                    <a:bodyPr/>
                    <a:lstStyle/>
                    <a:p>
                      <a:pPr>
                        <a:buNone/>
                      </a:pPr>
                      <a:r>
                        <a:rPr lang="en-GB" sz="1600" dirty="0">
                          <a:effectLst/>
                        </a:rPr>
                        <a:t>Access to </a:t>
                      </a:r>
                      <a:r>
                        <a:rPr lang="en-GB" sz="1600" dirty="0">
                          <a:effectLst/>
                          <a:highlight>
                            <a:srgbClr val="00FF00"/>
                          </a:highlight>
                        </a:rPr>
                        <a:t>Public transport</a:t>
                      </a:r>
                      <a:endParaRPr lang="en-GB" sz="1600" dirty="0">
                        <a:solidFill>
                          <a:srgbClr val="404040"/>
                        </a:solidFill>
                        <a:effectLst/>
                        <a:highlight>
                          <a:srgbClr val="00FF00"/>
                        </a:highligh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extLst>
                  <a:ext uri="{0D108BD9-81ED-4DB2-BD59-A6C34878D82A}">
                    <a16:rowId xmlns:a16="http://schemas.microsoft.com/office/drawing/2014/main" val="1426613747"/>
                  </a:ext>
                </a:extLst>
              </a:tr>
              <a:tr h="256633">
                <a:tc>
                  <a:txBody>
                    <a:bodyPr/>
                    <a:lstStyle/>
                    <a:p>
                      <a:pPr>
                        <a:buNone/>
                      </a:pPr>
                      <a:r>
                        <a:rPr lang="en-GB" sz="1600">
                          <a:effectLst/>
                        </a:rPr>
                        <a:t>Off-site active travel infrastructure </a:t>
                      </a:r>
                      <a:endParaRPr lang="en-GB" sz="16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tc>
                  <a:txBody>
                    <a:bodyPr/>
                    <a:lstStyle/>
                    <a:p>
                      <a:pPr>
                        <a:buNone/>
                      </a:pPr>
                      <a:r>
                        <a:rPr lang="en-GB" sz="1600" dirty="0">
                          <a:effectLst/>
                          <a:highlight>
                            <a:srgbClr val="00FF00"/>
                          </a:highlight>
                        </a:rPr>
                        <a:t>Off-site active travel infrastructure </a:t>
                      </a:r>
                      <a:endParaRPr lang="en-GB" sz="1600" dirty="0">
                        <a:solidFill>
                          <a:srgbClr val="404040"/>
                        </a:solidFill>
                        <a:effectLst/>
                        <a:highlight>
                          <a:srgbClr val="00FF00"/>
                        </a:highligh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extLst>
                  <a:ext uri="{0D108BD9-81ED-4DB2-BD59-A6C34878D82A}">
                    <a16:rowId xmlns:a16="http://schemas.microsoft.com/office/drawing/2014/main" val="1658873240"/>
                  </a:ext>
                </a:extLst>
              </a:tr>
              <a:tr h="256633">
                <a:tc>
                  <a:txBody>
                    <a:bodyPr/>
                    <a:lstStyle/>
                    <a:p>
                      <a:pPr>
                        <a:buNone/>
                      </a:pPr>
                      <a:r>
                        <a:rPr lang="en-GB" sz="1600" dirty="0">
                          <a:effectLst/>
                        </a:rPr>
                        <a:t>Drop off </a:t>
                      </a:r>
                      <a:r>
                        <a:rPr lang="en-GB" sz="1600" dirty="0">
                          <a:solidFill>
                            <a:schemeClr val="tx1"/>
                          </a:solidFill>
                          <a:effectLst/>
                          <a:highlight>
                            <a:srgbClr val="FFFF00"/>
                          </a:highlight>
                        </a:rPr>
                        <a:t>and pick up spaces</a:t>
                      </a:r>
                      <a:endParaRPr lang="en-GB" sz="1600" dirty="0">
                        <a:solidFill>
                          <a:schemeClr val="tx1"/>
                        </a:solidFill>
                        <a:effectLst/>
                        <a:highlight>
                          <a:srgbClr val="FFFF00"/>
                        </a:highligh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tc>
                  <a:txBody>
                    <a:bodyPr/>
                    <a:lstStyle/>
                    <a:p>
                      <a:pPr>
                        <a:buNone/>
                      </a:pPr>
                      <a:r>
                        <a:rPr lang="en-GB" sz="1600">
                          <a:effectLst/>
                        </a:rPr>
                        <a:t>Drop off</a:t>
                      </a:r>
                      <a:endParaRPr lang="en-GB" sz="16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extLst>
                  <a:ext uri="{0D108BD9-81ED-4DB2-BD59-A6C34878D82A}">
                    <a16:rowId xmlns:a16="http://schemas.microsoft.com/office/drawing/2014/main" val="595531122"/>
                  </a:ext>
                </a:extLst>
              </a:tr>
              <a:tr h="256633">
                <a:tc>
                  <a:txBody>
                    <a:bodyPr/>
                    <a:lstStyle/>
                    <a:p>
                      <a:pPr>
                        <a:buNone/>
                      </a:pPr>
                      <a:r>
                        <a:rPr lang="en-GB" sz="1600" dirty="0">
                          <a:solidFill>
                            <a:schemeClr val="tx1"/>
                          </a:solidFill>
                          <a:effectLst/>
                          <a:highlight>
                            <a:srgbClr val="FFFF00"/>
                          </a:highlight>
                        </a:rPr>
                        <a:t>Park and stride and school streets</a:t>
                      </a:r>
                      <a:endParaRPr lang="en-GB" sz="1600" dirty="0">
                        <a:solidFill>
                          <a:schemeClr val="tx1"/>
                        </a:solidFill>
                        <a:effectLst/>
                        <a:highlight>
                          <a:srgbClr val="FFFF00"/>
                        </a:highligh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tc>
                  <a:txBody>
                    <a:bodyPr/>
                    <a:lstStyle/>
                    <a:p>
                      <a:pPr>
                        <a:buNone/>
                      </a:pPr>
                      <a:r>
                        <a:rPr lang="en-GB" sz="1600">
                          <a:effectLst/>
                        </a:rPr>
                        <a:t>N/A, but referenced under off-site infrastructure</a:t>
                      </a:r>
                      <a:endParaRPr lang="en-GB" sz="16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extLst>
                  <a:ext uri="{0D108BD9-81ED-4DB2-BD59-A6C34878D82A}">
                    <a16:rowId xmlns:a16="http://schemas.microsoft.com/office/drawing/2014/main" val="1534462562"/>
                  </a:ext>
                </a:extLst>
              </a:tr>
              <a:tr h="256633">
                <a:tc>
                  <a:txBody>
                    <a:bodyPr/>
                    <a:lstStyle/>
                    <a:p>
                      <a:pPr>
                        <a:buNone/>
                      </a:pPr>
                      <a:r>
                        <a:rPr lang="en-GB" sz="1600" dirty="0">
                          <a:solidFill>
                            <a:schemeClr val="tx1"/>
                          </a:solidFill>
                          <a:effectLst/>
                          <a:highlight>
                            <a:srgbClr val="FFFF00"/>
                          </a:highlight>
                        </a:rPr>
                        <a:t>Car provision – access and parking </a:t>
                      </a:r>
                      <a:endParaRPr lang="en-GB" sz="1600" dirty="0">
                        <a:solidFill>
                          <a:schemeClr val="tx1"/>
                        </a:solidFill>
                        <a:effectLst/>
                        <a:highlight>
                          <a:srgbClr val="FFFF00"/>
                        </a:highligh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tc>
                  <a:txBody>
                    <a:bodyPr/>
                    <a:lstStyle/>
                    <a:p>
                      <a:pPr>
                        <a:buNone/>
                      </a:pPr>
                      <a:r>
                        <a:rPr lang="en-GB" sz="1600">
                          <a:effectLst/>
                        </a:rPr>
                        <a:t>N/A</a:t>
                      </a:r>
                      <a:endParaRPr lang="en-GB" sz="16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extLst>
                  <a:ext uri="{0D108BD9-81ED-4DB2-BD59-A6C34878D82A}">
                    <a16:rowId xmlns:a16="http://schemas.microsoft.com/office/drawing/2014/main" val="3351177857"/>
                  </a:ext>
                </a:extLst>
              </a:tr>
              <a:tr h="460431">
                <a:tc>
                  <a:txBody>
                    <a:bodyPr/>
                    <a:lstStyle/>
                    <a:p>
                      <a:pPr>
                        <a:buNone/>
                      </a:pPr>
                      <a:r>
                        <a:rPr lang="en-GB" sz="1600" dirty="0">
                          <a:solidFill>
                            <a:schemeClr val="tx1"/>
                          </a:solidFill>
                          <a:effectLst/>
                          <a:highlight>
                            <a:srgbClr val="FFFF00"/>
                          </a:highlight>
                        </a:rPr>
                        <a:t>Funding</a:t>
                      </a:r>
                      <a:endParaRPr lang="en-GB" sz="1600" dirty="0">
                        <a:solidFill>
                          <a:schemeClr val="tx1"/>
                        </a:solidFill>
                        <a:effectLst/>
                        <a:highlight>
                          <a:srgbClr val="FFFF00"/>
                        </a:highligh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tc>
                  <a:txBody>
                    <a:bodyPr/>
                    <a:lstStyle/>
                    <a:p>
                      <a:pPr>
                        <a:buNone/>
                      </a:pPr>
                      <a:r>
                        <a:rPr lang="en-GB" sz="1600">
                          <a:effectLst/>
                        </a:rPr>
                        <a:t>N/A not a focus, but referenced tangentially, e.g. to a Section 106 contribution</a:t>
                      </a:r>
                      <a:endParaRPr lang="en-GB" sz="16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extLst>
                  <a:ext uri="{0D108BD9-81ED-4DB2-BD59-A6C34878D82A}">
                    <a16:rowId xmlns:a16="http://schemas.microsoft.com/office/drawing/2014/main" val="3675397471"/>
                  </a:ext>
                </a:extLst>
              </a:tr>
              <a:tr h="460431">
                <a:tc>
                  <a:txBody>
                    <a:bodyPr/>
                    <a:lstStyle/>
                    <a:p>
                      <a:pPr>
                        <a:buNone/>
                      </a:pPr>
                      <a:r>
                        <a:rPr lang="en-GB" sz="1600" dirty="0">
                          <a:solidFill>
                            <a:schemeClr val="tx1"/>
                          </a:solidFill>
                          <a:effectLst/>
                          <a:highlight>
                            <a:srgbClr val="FFFF00"/>
                          </a:highlight>
                        </a:rPr>
                        <a:t>Early engagement</a:t>
                      </a:r>
                      <a:endParaRPr lang="en-GB" sz="1600" dirty="0">
                        <a:solidFill>
                          <a:schemeClr val="tx1"/>
                        </a:solidFill>
                        <a:effectLst/>
                        <a:highlight>
                          <a:srgbClr val="FFFF00"/>
                        </a:highligh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tc>
                  <a:txBody>
                    <a:bodyPr/>
                    <a:lstStyle/>
                    <a:p>
                      <a:pPr>
                        <a:buNone/>
                      </a:pPr>
                      <a:r>
                        <a:rPr lang="en-GB" sz="1600">
                          <a:effectLst/>
                        </a:rPr>
                        <a:t>N/A, but a principle that ATE highlights from the National Planning Policy Framework (NPPF)</a:t>
                      </a:r>
                      <a:endParaRPr lang="en-GB" sz="16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extLst>
                  <a:ext uri="{0D108BD9-81ED-4DB2-BD59-A6C34878D82A}">
                    <a16:rowId xmlns:a16="http://schemas.microsoft.com/office/drawing/2014/main" val="4289945359"/>
                  </a:ext>
                </a:extLst>
              </a:tr>
              <a:tr h="460431">
                <a:tc>
                  <a:txBody>
                    <a:bodyPr/>
                    <a:lstStyle/>
                    <a:p>
                      <a:pPr>
                        <a:buNone/>
                      </a:pPr>
                      <a:r>
                        <a:rPr lang="en-GB" sz="1600">
                          <a:effectLst/>
                        </a:rPr>
                        <a:t>N/A, not raised specifically, but sometimes implied in off-site infrastructure</a:t>
                      </a:r>
                      <a:endParaRPr lang="en-GB" sz="16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tc>
                  <a:txBody>
                    <a:bodyPr/>
                    <a:lstStyle/>
                    <a:p>
                      <a:pPr>
                        <a:buNone/>
                      </a:pPr>
                      <a:r>
                        <a:rPr lang="en-GB" sz="1600" dirty="0">
                          <a:effectLst/>
                          <a:highlight>
                            <a:srgbClr val="FFFF00"/>
                          </a:highlight>
                        </a:rPr>
                        <a:t>Crossings</a:t>
                      </a:r>
                      <a:endParaRPr lang="en-GB" sz="1600" dirty="0">
                        <a:solidFill>
                          <a:srgbClr val="404040"/>
                        </a:solidFill>
                        <a:effectLst/>
                        <a:highlight>
                          <a:srgbClr val="FFFF00"/>
                        </a:highligh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extLst>
                  <a:ext uri="{0D108BD9-81ED-4DB2-BD59-A6C34878D82A}">
                    <a16:rowId xmlns:a16="http://schemas.microsoft.com/office/drawing/2014/main" val="3446221261"/>
                  </a:ext>
                </a:extLst>
              </a:tr>
              <a:tr h="256633">
                <a:tc>
                  <a:txBody>
                    <a:bodyPr/>
                    <a:lstStyle/>
                    <a:p>
                      <a:pPr>
                        <a:buNone/>
                      </a:pPr>
                      <a:r>
                        <a:rPr lang="en-GB" sz="1600">
                          <a:effectLst/>
                        </a:rPr>
                        <a:t>N/A, not referenced</a:t>
                      </a:r>
                      <a:endParaRPr lang="en-GB" sz="16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tc>
                  <a:txBody>
                    <a:bodyPr/>
                    <a:lstStyle/>
                    <a:p>
                      <a:pPr>
                        <a:buNone/>
                      </a:pPr>
                      <a:r>
                        <a:rPr lang="en-GB" sz="1600" dirty="0">
                          <a:effectLst/>
                          <a:highlight>
                            <a:srgbClr val="FFFF00"/>
                          </a:highlight>
                        </a:rPr>
                        <a:t>Route audit</a:t>
                      </a:r>
                      <a:endParaRPr lang="en-GB" sz="1600" dirty="0">
                        <a:solidFill>
                          <a:srgbClr val="404040"/>
                        </a:solidFill>
                        <a:effectLst/>
                        <a:highlight>
                          <a:srgbClr val="FFFF00"/>
                        </a:highligh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extLst>
                  <a:ext uri="{0D108BD9-81ED-4DB2-BD59-A6C34878D82A}">
                    <a16:rowId xmlns:a16="http://schemas.microsoft.com/office/drawing/2014/main" val="830417580"/>
                  </a:ext>
                </a:extLst>
              </a:tr>
              <a:tr h="256633">
                <a:tc>
                  <a:txBody>
                    <a:bodyPr/>
                    <a:lstStyle/>
                    <a:p>
                      <a:pPr>
                        <a:buNone/>
                      </a:pPr>
                      <a:r>
                        <a:rPr lang="en-GB" sz="1600">
                          <a:effectLst/>
                        </a:rPr>
                        <a:t>N/A, not referenced</a:t>
                      </a:r>
                      <a:endParaRPr lang="en-GB" sz="160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tc>
                  <a:txBody>
                    <a:bodyPr/>
                    <a:lstStyle/>
                    <a:p>
                      <a:pPr>
                        <a:buNone/>
                      </a:pPr>
                      <a:r>
                        <a:rPr lang="en-GB" sz="1600" dirty="0">
                          <a:effectLst/>
                          <a:highlight>
                            <a:srgbClr val="FFFF00"/>
                          </a:highlight>
                        </a:rPr>
                        <a:t>Site layout</a:t>
                      </a:r>
                      <a:endParaRPr lang="en-GB" sz="1600" dirty="0">
                        <a:solidFill>
                          <a:srgbClr val="404040"/>
                        </a:solidFill>
                        <a:effectLst/>
                        <a:highlight>
                          <a:srgbClr val="FFFF00"/>
                        </a:highligh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extLst>
                  <a:ext uri="{0D108BD9-81ED-4DB2-BD59-A6C34878D82A}">
                    <a16:rowId xmlns:a16="http://schemas.microsoft.com/office/drawing/2014/main" val="1363920931"/>
                  </a:ext>
                </a:extLst>
              </a:tr>
              <a:tr h="256633">
                <a:tc>
                  <a:txBody>
                    <a:bodyPr/>
                    <a:lstStyle/>
                    <a:p>
                      <a:pPr>
                        <a:buNone/>
                      </a:pPr>
                      <a:r>
                        <a:rPr lang="en-GB" sz="1600" dirty="0">
                          <a:solidFill>
                            <a:schemeClr val="tx1"/>
                          </a:solidFill>
                          <a:effectLst/>
                          <a:highlight>
                            <a:srgbClr val="FFFF00"/>
                          </a:highlight>
                        </a:rPr>
                        <a:t>Barriers to active travel</a:t>
                      </a:r>
                      <a:endParaRPr lang="en-GB" sz="1600" dirty="0">
                        <a:solidFill>
                          <a:schemeClr val="tx1"/>
                        </a:solidFill>
                        <a:effectLst/>
                        <a:highlight>
                          <a:srgbClr val="FFFF00"/>
                        </a:highligh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tc>
                  <a:txBody>
                    <a:bodyPr/>
                    <a:lstStyle/>
                    <a:p>
                      <a:pPr>
                        <a:buNone/>
                      </a:pPr>
                      <a:r>
                        <a:rPr lang="en-GB" sz="1600" dirty="0">
                          <a:effectLst/>
                        </a:rPr>
                        <a:t>N/A not framed this way in the ATE consultation responses</a:t>
                      </a:r>
                      <a:endParaRPr lang="en-GB" sz="1600" dirty="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17780" marB="17780"/>
                </a:tc>
                <a:extLst>
                  <a:ext uri="{0D108BD9-81ED-4DB2-BD59-A6C34878D82A}">
                    <a16:rowId xmlns:a16="http://schemas.microsoft.com/office/drawing/2014/main" val="2698007996"/>
                  </a:ext>
                </a:extLst>
              </a:tr>
            </a:tbl>
          </a:graphicData>
        </a:graphic>
      </p:graphicFrame>
    </p:spTree>
    <p:extLst>
      <p:ext uri="{BB962C8B-B14F-4D97-AF65-F5344CB8AC3E}">
        <p14:creationId xmlns:p14="http://schemas.microsoft.com/office/powerpoint/2010/main" val="19868036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0ADB7-9FFC-4375-A58F-2FA65F94715B}"/>
              </a:ext>
            </a:extLst>
          </p:cNvPr>
          <p:cNvSpPr>
            <a:spLocks noGrp="1"/>
          </p:cNvSpPr>
          <p:nvPr>
            <p:ph type="title"/>
          </p:nvPr>
        </p:nvSpPr>
        <p:spPr>
          <a:xfrm>
            <a:off x="181477" y="159639"/>
            <a:ext cx="8858246" cy="779463"/>
          </a:xfrm>
        </p:spPr>
        <p:txBody>
          <a:bodyPr/>
          <a:lstStyle/>
          <a:p>
            <a:r>
              <a:rPr lang="en-GB" dirty="0"/>
              <a:t>‘Look and Feel’</a:t>
            </a:r>
          </a:p>
        </p:txBody>
      </p:sp>
      <p:pic>
        <p:nvPicPr>
          <p:cNvPr id="7" name="Picture 6">
            <a:extLst>
              <a:ext uri="{FF2B5EF4-FFF2-40B4-BE49-F238E27FC236}">
                <a16:creationId xmlns:a16="http://schemas.microsoft.com/office/drawing/2014/main" id="{C9DF8970-7318-FF40-E2E2-C2D203ED5DC9}"/>
              </a:ext>
            </a:extLst>
          </p:cNvPr>
          <p:cNvPicPr>
            <a:picLocks noChangeAspect="1"/>
          </p:cNvPicPr>
          <p:nvPr/>
        </p:nvPicPr>
        <p:blipFill>
          <a:blip r:embed="rId2"/>
          <a:stretch>
            <a:fillRect/>
          </a:stretch>
        </p:blipFill>
        <p:spPr>
          <a:xfrm>
            <a:off x="321546" y="1459064"/>
            <a:ext cx="6295077" cy="4448755"/>
          </a:xfrm>
          <a:prstGeom prst="rect">
            <a:avLst/>
          </a:prstGeom>
        </p:spPr>
      </p:pic>
      <p:pic>
        <p:nvPicPr>
          <p:cNvPr id="9" name="Picture 8">
            <a:extLst>
              <a:ext uri="{FF2B5EF4-FFF2-40B4-BE49-F238E27FC236}">
                <a16:creationId xmlns:a16="http://schemas.microsoft.com/office/drawing/2014/main" id="{BFFE3CD0-9653-CE25-79C3-69AB5ACCCB93}"/>
              </a:ext>
            </a:extLst>
          </p:cNvPr>
          <p:cNvPicPr>
            <a:picLocks noChangeAspect="1"/>
          </p:cNvPicPr>
          <p:nvPr/>
        </p:nvPicPr>
        <p:blipFill>
          <a:blip r:embed="rId3"/>
          <a:stretch>
            <a:fillRect/>
          </a:stretch>
        </p:blipFill>
        <p:spPr>
          <a:xfrm>
            <a:off x="7720717" y="103980"/>
            <a:ext cx="4234145" cy="3005398"/>
          </a:xfrm>
          <a:prstGeom prst="rect">
            <a:avLst/>
          </a:prstGeom>
        </p:spPr>
      </p:pic>
      <p:pic>
        <p:nvPicPr>
          <p:cNvPr id="11" name="Picture 10">
            <a:extLst>
              <a:ext uri="{FF2B5EF4-FFF2-40B4-BE49-F238E27FC236}">
                <a16:creationId xmlns:a16="http://schemas.microsoft.com/office/drawing/2014/main" id="{B2E780A0-4400-FC47-63C4-E5A63262A742}"/>
              </a:ext>
            </a:extLst>
          </p:cNvPr>
          <p:cNvPicPr>
            <a:picLocks noChangeAspect="1"/>
          </p:cNvPicPr>
          <p:nvPr/>
        </p:nvPicPr>
        <p:blipFill>
          <a:blip r:embed="rId4"/>
          <a:stretch>
            <a:fillRect/>
          </a:stretch>
        </p:blipFill>
        <p:spPr>
          <a:xfrm>
            <a:off x="6925585" y="3369019"/>
            <a:ext cx="4536297" cy="3233926"/>
          </a:xfrm>
          <a:prstGeom prst="rect">
            <a:avLst/>
          </a:prstGeom>
        </p:spPr>
      </p:pic>
    </p:spTree>
    <p:extLst>
      <p:ext uri="{BB962C8B-B14F-4D97-AF65-F5344CB8AC3E}">
        <p14:creationId xmlns:p14="http://schemas.microsoft.com/office/powerpoint/2010/main" val="846526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9A02C-0F85-FE99-F651-D31600532E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E490B9-9E94-C6DE-1787-63BA6C0CF76A}"/>
              </a:ext>
            </a:extLst>
          </p:cNvPr>
          <p:cNvSpPr>
            <a:spLocks noGrp="1"/>
          </p:cNvSpPr>
          <p:nvPr>
            <p:ph type="title"/>
          </p:nvPr>
        </p:nvSpPr>
        <p:spPr/>
        <p:txBody>
          <a:bodyPr/>
          <a:lstStyle/>
          <a:p>
            <a:pPr lvl="0"/>
            <a:r>
              <a:rPr lang="en-GB" dirty="0"/>
              <a:t>Structure/Content</a:t>
            </a:r>
          </a:p>
        </p:txBody>
      </p:sp>
      <p:sp>
        <p:nvSpPr>
          <p:cNvPr id="9" name="Rectangle 1">
            <a:extLst>
              <a:ext uri="{FF2B5EF4-FFF2-40B4-BE49-F238E27FC236}">
                <a16:creationId xmlns:a16="http://schemas.microsoft.com/office/drawing/2014/main" id="{18713D1D-D849-3797-13A2-B6F2DBE8E4C2}"/>
              </a:ext>
            </a:extLst>
          </p:cNvPr>
          <p:cNvSpPr>
            <a:spLocks noChangeArrowheads="1"/>
          </p:cNvSpPr>
          <p:nvPr/>
        </p:nvSpPr>
        <p:spPr bwMode="auto">
          <a:xfrm>
            <a:off x="838200" y="1278783"/>
            <a:ext cx="4316566" cy="5770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724525" algn="r"/>
              </a:tabLst>
              <a:defRPr>
                <a:solidFill>
                  <a:schemeClr val="tx1"/>
                </a:solidFill>
                <a:latin typeface="Arial" panose="020B0604020202020204" pitchFamily="34" charset="0"/>
              </a:defRPr>
            </a:lvl1pPr>
            <a:lvl2pPr eaLnBrk="0" fontAlgn="base" hangingPunct="0">
              <a:spcBef>
                <a:spcPct val="0"/>
              </a:spcBef>
              <a:spcAft>
                <a:spcPct val="0"/>
              </a:spcAft>
              <a:tabLst>
                <a:tab pos="5724525" algn="r"/>
              </a:tabLst>
              <a:defRPr>
                <a:solidFill>
                  <a:schemeClr val="tx1"/>
                </a:solidFill>
                <a:latin typeface="Arial" panose="020B0604020202020204" pitchFamily="34" charset="0"/>
              </a:defRPr>
            </a:lvl2pPr>
            <a:lvl3pPr eaLnBrk="0" fontAlgn="base" hangingPunct="0">
              <a:spcBef>
                <a:spcPct val="0"/>
              </a:spcBef>
              <a:spcAft>
                <a:spcPct val="0"/>
              </a:spcAft>
              <a:tabLst>
                <a:tab pos="5724525" algn="r"/>
              </a:tabLst>
              <a:defRPr>
                <a:solidFill>
                  <a:schemeClr val="tx1"/>
                </a:solidFill>
                <a:latin typeface="Arial" panose="020B0604020202020204" pitchFamily="34" charset="0"/>
              </a:defRPr>
            </a:lvl3pPr>
            <a:lvl4pPr eaLnBrk="0" fontAlgn="base" hangingPunct="0">
              <a:spcBef>
                <a:spcPct val="0"/>
              </a:spcBef>
              <a:spcAft>
                <a:spcPct val="0"/>
              </a:spcAft>
              <a:tabLst>
                <a:tab pos="5724525" algn="r"/>
              </a:tabLst>
              <a:defRPr>
                <a:solidFill>
                  <a:schemeClr val="tx1"/>
                </a:solidFill>
                <a:latin typeface="Arial" panose="020B0604020202020204" pitchFamily="34" charset="0"/>
              </a:defRPr>
            </a:lvl4pPr>
            <a:lvl5pPr eaLnBrk="0" fontAlgn="base" hangingPunct="0">
              <a:spcBef>
                <a:spcPct val="0"/>
              </a:spcBef>
              <a:spcAft>
                <a:spcPct val="0"/>
              </a:spcAft>
              <a:tabLst>
                <a:tab pos="5724525" algn="r"/>
              </a:tabLst>
              <a:defRPr>
                <a:solidFill>
                  <a:schemeClr val="tx1"/>
                </a:solidFill>
                <a:latin typeface="Arial" panose="020B0604020202020204" pitchFamily="34" charset="0"/>
              </a:defRPr>
            </a:lvl5pPr>
            <a:lvl6pPr eaLnBrk="0" fontAlgn="base" hangingPunct="0">
              <a:spcBef>
                <a:spcPct val="0"/>
              </a:spcBef>
              <a:spcAft>
                <a:spcPct val="0"/>
              </a:spcAft>
              <a:tabLst>
                <a:tab pos="5724525" algn="r"/>
              </a:tabLst>
              <a:defRPr>
                <a:solidFill>
                  <a:schemeClr val="tx1"/>
                </a:solidFill>
                <a:latin typeface="Arial" panose="020B0604020202020204" pitchFamily="34" charset="0"/>
              </a:defRPr>
            </a:lvl6pPr>
            <a:lvl7pPr eaLnBrk="0" fontAlgn="base" hangingPunct="0">
              <a:spcBef>
                <a:spcPct val="0"/>
              </a:spcBef>
              <a:spcAft>
                <a:spcPct val="0"/>
              </a:spcAft>
              <a:tabLst>
                <a:tab pos="5724525" algn="r"/>
              </a:tabLst>
              <a:defRPr>
                <a:solidFill>
                  <a:schemeClr val="tx1"/>
                </a:solidFill>
                <a:latin typeface="Arial" panose="020B0604020202020204" pitchFamily="34" charset="0"/>
              </a:defRPr>
            </a:lvl7pPr>
            <a:lvl8pPr eaLnBrk="0" fontAlgn="base" hangingPunct="0">
              <a:spcBef>
                <a:spcPct val="0"/>
              </a:spcBef>
              <a:spcAft>
                <a:spcPct val="0"/>
              </a:spcAft>
              <a:tabLst>
                <a:tab pos="5724525" algn="r"/>
              </a:tabLst>
              <a:defRPr>
                <a:solidFill>
                  <a:schemeClr val="tx1"/>
                </a:solidFill>
                <a:latin typeface="Arial" panose="020B0604020202020204" pitchFamily="34" charset="0"/>
              </a:defRPr>
            </a:lvl8pPr>
            <a:lvl9pPr eaLnBrk="0" fontAlgn="base" hangingPunct="0">
              <a:spcBef>
                <a:spcPct val="0"/>
              </a:spcBef>
              <a:spcAft>
                <a:spcPct val="0"/>
              </a:spcAft>
              <a:tabLst>
                <a:tab pos="5724525" algn="r"/>
              </a:tabLst>
              <a:defRPr>
                <a:solidFill>
                  <a:schemeClr val="tx1"/>
                </a:solidFill>
                <a:latin typeface="Arial" panose="020B0604020202020204" pitchFamily="34" charset="0"/>
              </a:defRPr>
            </a:lvl9pPr>
          </a:lstStyle>
          <a:p>
            <a:pPr marR="0" lvl="0" algn="l" defTabSz="914400" rtl="0" eaLnBrk="0" fontAlgn="base" latinLnBrk="0" hangingPunct="0">
              <a:lnSpc>
                <a:spcPct val="100000"/>
              </a:lnSpc>
              <a:spcBef>
                <a:spcPct val="0"/>
              </a:spcBef>
              <a:spcAft>
                <a:spcPct val="0"/>
              </a:spcAft>
              <a:buClrTx/>
              <a:buSzTx/>
              <a:tabLst>
                <a:tab pos="5724525" algn="r"/>
              </a:tabLst>
            </a:pPr>
            <a:r>
              <a:rPr kumimoji="0" lang="en-GB" altLang="en-US" sz="1300" b="1" i="0" u="none" strike="noStrike" cap="none" normalizeH="0" baseline="0" dirty="0">
                <a:ln>
                  <a:noFill/>
                </a:ln>
                <a:effectLst/>
                <a:latin typeface="Aptos" panose="020B0004020202020204" pitchFamily="34" charset="0"/>
                <a:ea typeface="Aptos" panose="020B0004020202020204" pitchFamily="34" charset="0"/>
                <a:cs typeface="Arial" panose="020B0604020202020204" pitchFamily="34" charset="0"/>
              </a:rPr>
              <a:t>1 Introduction</a:t>
            </a:r>
            <a:endParaRPr kumimoji="0" lang="en-GB" altLang="en-US" sz="1300" b="1"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tab pos="5724525" algn="r"/>
              </a:tabLst>
            </a:pPr>
            <a:endParaRPr kumimoji="0" lang="en-GB" altLang="en-US" sz="1300" b="0" i="0" u="none" strike="noStrike" cap="none" normalizeH="0" baseline="0" dirty="0">
              <a:ln>
                <a:noFill/>
              </a:ln>
              <a:effectLst/>
            </a:endParaRPr>
          </a:p>
          <a:p>
            <a:pPr marR="0" lvl="0" algn="l" defTabSz="914400" rtl="0" eaLnBrk="0" fontAlgn="base" latinLnBrk="0" hangingPunct="0">
              <a:lnSpc>
                <a:spcPct val="100000"/>
              </a:lnSpc>
              <a:spcBef>
                <a:spcPct val="0"/>
              </a:spcBef>
              <a:spcAft>
                <a:spcPct val="0"/>
              </a:spcAft>
              <a:buClrTx/>
              <a:buSzTx/>
              <a:tabLst>
                <a:tab pos="5724525" algn="r"/>
              </a:tabLst>
            </a:pPr>
            <a:r>
              <a:rPr kumimoji="0" lang="en-GB" altLang="en-US" sz="1300" b="1" i="0" u="none" strike="noStrike" cap="none" normalizeH="0" baseline="0" dirty="0">
                <a:ln>
                  <a:noFill/>
                </a:ln>
                <a:effectLst/>
                <a:latin typeface="Aptos" panose="020B0004020202020204" pitchFamily="34" charset="0"/>
                <a:ea typeface="Aptos" panose="020B0004020202020204" pitchFamily="34" charset="0"/>
                <a:cs typeface="Arial" panose="020B0604020202020204" pitchFamily="34" charset="0"/>
              </a:rPr>
              <a:t>2 New Schools </a:t>
            </a:r>
            <a:endParaRPr kumimoji="0" lang="en-GB" altLang="en-US" sz="1300" b="1" i="0" u="none" strike="noStrike" cap="none" normalizeH="0" baseline="0" dirty="0">
              <a:ln>
                <a:noFill/>
              </a:ln>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24525" algn="r"/>
              </a:tabLst>
            </a:pPr>
            <a:r>
              <a:rPr kumimoji="0" lang="en-GB" altLang="en-US" sz="1300" b="0" i="0" u="none" strike="noStrike" cap="none" normalizeH="0" baseline="0" dirty="0">
                <a:ln>
                  <a:noFill/>
                </a:ln>
                <a:effectLst/>
                <a:latin typeface="Aptos" panose="020B0004020202020204" pitchFamily="34" charset="0"/>
                <a:ea typeface="Aptos" panose="020B0004020202020204" pitchFamily="34" charset="0"/>
                <a:cs typeface="Arial" panose="020B0604020202020204" pitchFamily="34" charset="0"/>
              </a:rPr>
              <a:t>Key principles</a:t>
            </a:r>
            <a:endParaRPr kumimoji="0" lang="en-GB" altLang="en-US" sz="1300" b="0" i="0" u="none" strike="noStrike" cap="none" normalizeH="0" baseline="0" dirty="0">
              <a:ln>
                <a:noFill/>
              </a:ln>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24525" algn="r"/>
              </a:tabLst>
            </a:pPr>
            <a:r>
              <a:rPr kumimoji="0" lang="en-GB" altLang="en-US" sz="1300" b="0" i="0" u="none" strike="noStrike" cap="none" normalizeH="0" baseline="0" dirty="0">
                <a:ln>
                  <a:noFill/>
                </a:ln>
                <a:effectLst/>
                <a:latin typeface="Aptos" panose="020B0004020202020204" pitchFamily="34" charset="0"/>
                <a:ea typeface="Aptos" panose="020B0004020202020204" pitchFamily="34" charset="0"/>
                <a:cs typeface="Arial" panose="020B0604020202020204" pitchFamily="34" charset="0"/>
              </a:rPr>
              <a:t>School Location</a:t>
            </a:r>
            <a:endParaRPr kumimoji="0" lang="en-GB" altLang="en-US" sz="1300" b="0" i="0" u="none" strike="noStrike" cap="none" normalizeH="0" baseline="0" dirty="0">
              <a:ln>
                <a:noFill/>
              </a:ln>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24525" algn="r"/>
              </a:tabLst>
            </a:pPr>
            <a:r>
              <a:rPr kumimoji="0" lang="en-GB" altLang="en-US" sz="1300" b="0" i="0" u="none" strike="noStrike" cap="none" normalizeH="0" baseline="0" dirty="0">
                <a:ln>
                  <a:noFill/>
                </a:ln>
                <a:effectLst/>
                <a:latin typeface="Aptos" panose="020B0004020202020204" pitchFamily="34" charset="0"/>
                <a:ea typeface="Aptos" panose="020B0004020202020204" pitchFamily="34" charset="0"/>
                <a:cs typeface="Arial" panose="020B0604020202020204" pitchFamily="34" charset="0"/>
              </a:rPr>
              <a:t>Front of school street environment</a:t>
            </a:r>
            <a:endParaRPr kumimoji="0" lang="en-GB" altLang="en-US" sz="1300" b="0" i="0" u="none" strike="noStrike" cap="none" normalizeH="0" baseline="0" dirty="0">
              <a:ln>
                <a:noFill/>
              </a:ln>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24525" algn="r"/>
              </a:tabLst>
            </a:pPr>
            <a:r>
              <a:rPr kumimoji="0" lang="en-GB" altLang="en-US" sz="1300" b="0" i="0" u="none" strike="noStrike" cap="none" normalizeH="0" baseline="0" dirty="0">
                <a:ln>
                  <a:noFill/>
                </a:ln>
                <a:effectLst/>
                <a:latin typeface="Aptos" panose="020B0004020202020204" pitchFamily="34" charset="0"/>
                <a:ea typeface="Aptos" panose="020B0004020202020204" pitchFamily="34" charset="0"/>
                <a:cs typeface="Arial" panose="020B0604020202020204" pitchFamily="34" charset="0"/>
              </a:rPr>
              <a:t>Off-site route infrastructure</a:t>
            </a:r>
            <a:endParaRPr kumimoji="0" lang="en-GB" altLang="en-US" sz="1300" b="0" i="0" u="none" strike="noStrike" cap="none" normalizeH="0" baseline="0" dirty="0">
              <a:ln>
                <a:noFill/>
              </a:ln>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24525" algn="r"/>
              </a:tabLst>
            </a:pPr>
            <a:r>
              <a:rPr kumimoji="0" lang="en-GB" altLang="en-US" sz="1300" b="0" i="0" u="none" strike="noStrike" cap="none" normalizeH="0" baseline="0" dirty="0">
                <a:ln>
                  <a:noFill/>
                </a:ln>
                <a:effectLst/>
                <a:latin typeface="Aptos" panose="020B0004020202020204" pitchFamily="34" charset="0"/>
                <a:ea typeface="Aptos" panose="020B0004020202020204" pitchFamily="34" charset="0"/>
                <a:cs typeface="Arial" panose="020B0604020202020204" pitchFamily="34" charset="0"/>
              </a:rPr>
              <a:t>On-site trip end facilities</a:t>
            </a:r>
            <a:endParaRPr kumimoji="0" lang="en-GB" altLang="en-US" sz="1300" b="0" i="0" u="none" strike="noStrike" cap="none" normalizeH="0" baseline="0" dirty="0">
              <a:ln>
                <a:noFill/>
              </a:ln>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24525" algn="r"/>
              </a:tabLst>
            </a:pPr>
            <a:r>
              <a:rPr kumimoji="0" lang="en-GB" altLang="en-US" sz="1300" b="0" i="0" u="none" strike="noStrike" cap="none" normalizeH="0" baseline="0" dirty="0">
                <a:ln>
                  <a:noFill/>
                </a:ln>
                <a:effectLst/>
                <a:latin typeface="Aptos" panose="020B0004020202020204" pitchFamily="34" charset="0"/>
                <a:ea typeface="Aptos" panose="020B0004020202020204" pitchFamily="34" charset="0"/>
                <a:cs typeface="Arial" panose="020B0604020202020204" pitchFamily="34" charset="0"/>
              </a:rPr>
              <a:t>On-site infrastructure</a:t>
            </a:r>
            <a:endParaRPr kumimoji="0" lang="en-GB" altLang="en-US" sz="13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tab pos="5724525" algn="r"/>
              </a:tabLst>
            </a:pPr>
            <a:endParaRPr kumimoji="0" lang="en-GB" altLang="en-US" sz="1300" b="0" i="0" u="none" strike="noStrike" cap="none" normalizeH="0" baseline="0" dirty="0">
              <a:ln>
                <a:noFill/>
              </a:ln>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724525" algn="r"/>
              </a:tabLst>
            </a:pPr>
            <a:r>
              <a:rPr kumimoji="0" lang="en-GB" altLang="en-US" sz="1300" b="1" i="0" u="none" strike="noStrike" cap="none" normalizeH="0" baseline="0" dirty="0">
                <a:ln>
                  <a:noFill/>
                </a:ln>
                <a:effectLst/>
                <a:latin typeface="Aptos" panose="020B0004020202020204" pitchFamily="34" charset="0"/>
                <a:ea typeface="Aptos" panose="020B0004020202020204" pitchFamily="34" charset="0"/>
                <a:cs typeface="Arial" panose="020B0604020202020204" pitchFamily="34" charset="0"/>
              </a:rPr>
              <a:t>3 Existing Schools</a:t>
            </a:r>
            <a:endParaRPr kumimoji="0" lang="en-GB" altLang="en-US" sz="1300" b="1" i="0" u="none" strike="noStrike" cap="none" normalizeH="0" baseline="0" dirty="0">
              <a:ln>
                <a:noFill/>
              </a:ln>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24525" algn="r"/>
              </a:tabLst>
            </a:pPr>
            <a:r>
              <a:rPr kumimoji="0" lang="en-GB" altLang="en-US" sz="1300" b="0" i="0" u="none" strike="noStrike" cap="none" normalizeH="0" baseline="0" dirty="0">
                <a:ln>
                  <a:noFill/>
                </a:ln>
                <a:effectLst/>
                <a:latin typeface="Aptos" panose="020B0004020202020204" pitchFamily="34" charset="0"/>
                <a:ea typeface="Aptos" panose="020B0004020202020204" pitchFamily="34" charset="0"/>
                <a:cs typeface="Arial" panose="020B0604020202020204" pitchFamily="34" charset="0"/>
              </a:rPr>
              <a:t>Key principles</a:t>
            </a:r>
            <a:endParaRPr lang="en-GB" altLang="en-US" sz="1300" dirty="0"/>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24525" algn="r"/>
              </a:tabLst>
            </a:pPr>
            <a:r>
              <a:rPr kumimoji="0" lang="en-GB" altLang="en-US" sz="1300" b="0" i="0" u="none" strike="noStrike" cap="none" normalizeH="0" baseline="0" dirty="0">
                <a:ln>
                  <a:noFill/>
                </a:ln>
                <a:effectLst/>
                <a:latin typeface="Aptos" panose="020B0004020202020204" pitchFamily="34" charset="0"/>
                <a:ea typeface="Aptos" panose="020B0004020202020204" pitchFamily="34" charset="0"/>
                <a:cs typeface="Arial" panose="020B0604020202020204" pitchFamily="34" charset="0"/>
              </a:rPr>
              <a:t>Assessing the potential for school expansion or rebuild.</a:t>
            </a:r>
            <a:endParaRPr kumimoji="0" lang="en-GB" altLang="en-US" sz="1300" b="0" i="0" u="none" strike="noStrike" cap="none" normalizeH="0" baseline="0" dirty="0">
              <a:ln>
                <a:noFill/>
              </a:ln>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24525" algn="r"/>
              </a:tabLst>
            </a:pPr>
            <a:r>
              <a:rPr kumimoji="0" lang="en-GB" altLang="en-US" sz="1300" b="0" i="0" u="none" strike="noStrike" cap="none" normalizeH="0" baseline="0" dirty="0">
                <a:ln>
                  <a:noFill/>
                </a:ln>
                <a:effectLst/>
                <a:latin typeface="Aptos" panose="020B0004020202020204" pitchFamily="34" charset="0"/>
                <a:ea typeface="Aptos" panose="020B0004020202020204" pitchFamily="34" charset="0"/>
                <a:cs typeface="Arial" panose="020B0604020202020204" pitchFamily="34" charset="0"/>
              </a:rPr>
              <a:t>Front of school street environment</a:t>
            </a:r>
            <a:endParaRPr kumimoji="0" lang="en-GB" altLang="en-US" sz="1300" b="0" i="0" u="none" strike="noStrike" cap="none" normalizeH="0" baseline="0" dirty="0">
              <a:ln>
                <a:noFill/>
              </a:ln>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24525" algn="r"/>
              </a:tabLst>
            </a:pPr>
            <a:r>
              <a:rPr kumimoji="0" lang="en-GB" altLang="en-US" sz="1300" b="0" i="0" u="none" strike="noStrike" cap="none" normalizeH="0" baseline="0" dirty="0">
                <a:ln>
                  <a:noFill/>
                </a:ln>
                <a:effectLst/>
                <a:latin typeface="Aptos" panose="020B0004020202020204" pitchFamily="34" charset="0"/>
                <a:ea typeface="Aptos" panose="020B0004020202020204" pitchFamily="34" charset="0"/>
                <a:cs typeface="Arial" panose="020B0604020202020204" pitchFamily="34" charset="0"/>
              </a:rPr>
              <a:t>Off-site route infrastructure</a:t>
            </a:r>
            <a:endParaRPr kumimoji="0" lang="en-GB" altLang="en-US" sz="1300" b="0" i="0" u="none" strike="noStrike" cap="none" normalizeH="0" baseline="0" dirty="0">
              <a:ln>
                <a:noFill/>
              </a:ln>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24525" algn="r"/>
              </a:tabLst>
            </a:pPr>
            <a:r>
              <a:rPr kumimoji="0" lang="en-GB" altLang="en-US" sz="1300" b="0" i="0" u="none" strike="noStrike" cap="none" normalizeH="0" baseline="0" dirty="0">
                <a:ln>
                  <a:noFill/>
                </a:ln>
                <a:effectLst/>
                <a:latin typeface="Aptos" panose="020B0004020202020204" pitchFamily="34" charset="0"/>
                <a:ea typeface="Aptos" panose="020B0004020202020204" pitchFamily="34" charset="0"/>
                <a:cs typeface="Arial" panose="020B0604020202020204" pitchFamily="34" charset="0"/>
              </a:rPr>
              <a:t>On-site trip end facilities</a:t>
            </a:r>
            <a:endParaRPr kumimoji="0" lang="en-GB" altLang="en-US" sz="1300" b="0" i="0" u="none" strike="noStrike" cap="none" normalizeH="0" baseline="0" dirty="0">
              <a:ln>
                <a:noFill/>
              </a:ln>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24525" algn="r"/>
              </a:tabLst>
            </a:pPr>
            <a:r>
              <a:rPr kumimoji="0" lang="en-GB" altLang="en-US" sz="1300" b="0" i="0" u="none" strike="noStrike" cap="none" normalizeH="0" baseline="0" dirty="0">
                <a:ln>
                  <a:noFill/>
                </a:ln>
                <a:effectLst/>
                <a:latin typeface="Aptos" panose="020B0004020202020204" pitchFamily="34" charset="0"/>
                <a:ea typeface="Aptos" panose="020B0004020202020204" pitchFamily="34" charset="0"/>
                <a:cs typeface="Arial" panose="020B0604020202020204" pitchFamily="34" charset="0"/>
              </a:rPr>
              <a:t>On-site infrastructure</a:t>
            </a:r>
          </a:p>
          <a:p>
            <a:pPr marL="0" marR="0" lvl="0" indent="0" algn="l" defTabSz="914400" rtl="0" eaLnBrk="0" fontAlgn="base" latinLnBrk="0" hangingPunct="0">
              <a:lnSpc>
                <a:spcPct val="100000"/>
              </a:lnSpc>
              <a:spcBef>
                <a:spcPct val="0"/>
              </a:spcBef>
              <a:spcAft>
                <a:spcPct val="0"/>
              </a:spcAft>
              <a:buClrTx/>
              <a:buSzTx/>
              <a:buFontTx/>
              <a:buNone/>
              <a:tabLst>
                <a:tab pos="5724525" algn="r"/>
              </a:tabLst>
            </a:pPr>
            <a:endParaRPr kumimoji="0" lang="en-GB" altLang="en-US" sz="13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tab pos="5724525" algn="r"/>
              </a:tabLst>
            </a:pPr>
            <a:r>
              <a:rPr kumimoji="0" lang="en-GB" altLang="en-US" sz="1300" b="1" i="0" u="none" strike="noStrike" cap="none" normalizeH="0" baseline="0" dirty="0">
                <a:ln>
                  <a:noFill/>
                </a:ln>
                <a:effectLst/>
                <a:latin typeface="Aptos" panose="020B0004020202020204" pitchFamily="34" charset="0"/>
                <a:ea typeface="Aptos" panose="020B0004020202020204" pitchFamily="34" charset="0"/>
                <a:cs typeface="Arial" panose="020B0604020202020204" pitchFamily="34" charset="0"/>
              </a:rPr>
              <a:t>4. Supporting Initiatives for Active Travel</a:t>
            </a:r>
            <a:endParaRPr kumimoji="0" lang="en-GB" altLang="en-US" sz="1300" b="1" i="0" u="none" strike="noStrike" cap="none" normalizeH="0" baseline="0" dirty="0">
              <a:ln>
                <a:noFill/>
              </a:ln>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24525" algn="r"/>
              </a:tabLst>
            </a:pPr>
            <a:r>
              <a:rPr kumimoji="0" lang="en-GB" altLang="en-US" sz="1300" b="0" i="0" u="none" strike="noStrike" cap="none" normalizeH="0" baseline="0" dirty="0">
                <a:ln>
                  <a:noFill/>
                </a:ln>
                <a:effectLst/>
                <a:latin typeface="Aptos" panose="020B0004020202020204" pitchFamily="34" charset="0"/>
                <a:ea typeface="Aptos" panose="020B0004020202020204" pitchFamily="34" charset="0"/>
                <a:cs typeface="Arial" panose="020B0604020202020204" pitchFamily="34" charset="0"/>
              </a:rPr>
              <a:t>Key Principles</a:t>
            </a:r>
            <a:endParaRPr kumimoji="0" lang="en-GB" altLang="en-US" sz="1300" b="0" i="0" u="none" strike="noStrike" cap="none" normalizeH="0" baseline="0" dirty="0">
              <a:ln>
                <a:noFill/>
              </a:ln>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24525" algn="r"/>
              </a:tabLst>
            </a:pPr>
            <a:r>
              <a:rPr kumimoji="0" lang="en-GB" altLang="en-US" sz="1300" b="0" i="0" u="none" strike="noStrike" cap="none" normalizeH="0" baseline="0" dirty="0">
                <a:ln>
                  <a:noFill/>
                </a:ln>
                <a:effectLst/>
                <a:latin typeface="Aptos" panose="020B0004020202020204" pitchFamily="34" charset="0"/>
                <a:ea typeface="Aptos" panose="020B0004020202020204" pitchFamily="34" charset="0"/>
                <a:cs typeface="Arial" panose="020B0604020202020204" pitchFamily="34" charset="0"/>
              </a:rPr>
              <a:t>Travel Plans</a:t>
            </a:r>
            <a:endParaRPr kumimoji="0" lang="en-GB" altLang="en-US" sz="1300" b="0" i="0" u="none" strike="noStrike" cap="none" normalizeH="0" baseline="0" dirty="0">
              <a:ln>
                <a:noFill/>
              </a:ln>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24525" algn="r"/>
              </a:tabLst>
            </a:pPr>
            <a:r>
              <a:rPr kumimoji="0" lang="en-GB" altLang="en-US" sz="1300" b="0" i="0" u="none" strike="noStrike" cap="none" normalizeH="0" baseline="0" dirty="0">
                <a:ln>
                  <a:noFill/>
                </a:ln>
                <a:effectLst/>
                <a:latin typeface="Aptos" panose="020B0004020202020204" pitchFamily="34" charset="0"/>
                <a:ea typeface="Aptos" panose="020B0004020202020204" pitchFamily="34" charset="0"/>
                <a:cs typeface="Arial" panose="020B0604020202020204" pitchFamily="34" charset="0"/>
              </a:rPr>
              <a:t> Walking/Cycling Buses</a:t>
            </a:r>
            <a:endParaRPr kumimoji="0" lang="en-GB" altLang="en-US" sz="1300" b="0" i="0" u="none" strike="noStrike" cap="none" normalizeH="0" baseline="0" dirty="0">
              <a:ln>
                <a:noFill/>
              </a:ln>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24525" algn="r"/>
              </a:tabLst>
            </a:pPr>
            <a:r>
              <a:rPr kumimoji="0" lang="en-GB" altLang="en-US" sz="1300" b="0" i="0" u="none" strike="noStrike" cap="none" normalizeH="0" baseline="0" dirty="0">
                <a:ln>
                  <a:noFill/>
                </a:ln>
                <a:effectLst/>
                <a:latin typeface="Aptos" panose="020B0004020202020204" pitchFamily="34" charset="0"/>
                <a:ea typeface="Aptos" panose="020B0004020202020204" pitchFamily="34" charset="0"/>
                <a:cs typeface="Arial" panose="020B0604020202020204" pitchFamily="34" charset="0"/>
              </a:rPr>
              <a:t>Park and Stride</a:t>
            </a:r>
            <a:endParaRPr kumimoji="0" lang="en-GB" altLang="en-US" sz="1300" b="0" i="0" u="none" strike="noStrike" cap="none" normalizeH="0" baseline="0" dirty="0">
              <a:ln>
                <a:noFill/>
              </a:ln>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24525" algn="r"/>
              </a:tabLst>
            </a:pPr>
            <a:r>
              <a:rPr kumimoji="0" lang="en-GB" altLang="en-US" sz="1300" b="0" i="0" u="none" strike="noStrike" cap="none" normalizeH="0" baseline="0" dirty="0">
                <a:ln>
                  <a:noFill/>
                </a:ln>
                <a:effectLst/>
                <a:latin typeface="Aptos" panose="020B0004020202020204" pitchFamily="34" charset="0"/>
                <a:ea typeface="Aptos" panose="020B0004020202020204" pitchFamily="34" charset="0"/>
                <a:cs typeface="Arial" panose="020B0604020202020204" pitchFamily="34" charset="0"/>
              </a:rPr>
              <a:t>Education</a:t>
            </a:r>
            <a:endParaRPr kumimoji="0" lang="en-GB" altLang="en-US" sz="1300" b="0" i="0" u="none" strike="noStrike" cap="none" normalizeH="0" baseline="0" dirty="0">
              <a:ln>
                <a:noFill/>
              </a:ln>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24525" algn="r"/>
              </a:tabLst>
            </a:pPr>
            <a:r>
              <a:rPr kumimoji="0" lang="en-GB" altLang="en-US" sz="1300" b="0" i="0" u="none" strike="noStrike" cap="none" normalizeH="0" baseline="0" dirty="0">
                <a:ln>
                  <a:noFill/>
                </a:ln>
                <a:effectLst/>
                <a:latin typeface="Aptos" panose="020B0004020202020204" pitchFamily="34" charset="0"/>
                <a:ea typeface="Aptos" panose="020B0004020202020204" pitchFamily="34" charset="0"/>
                <a:cs typeface="Arial" panose="020B0604020202020204" pitchFamily="34" charset="0"/>
              </a:rPr>
              <a:t>Bikeability Cycle Training</a:t>
            </a:r>
            <a:endParaRPr kumimoji="0" lang="en-GB" altLang="en-US" sz="1300" b="0" i="0" u="none" strike="noStrike" cap="none" normalizeH="0" baseline="0" dirty="0">
              <a:ln>
                <a:noFill/>
              </a:ln>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24525" algn="r"/>
              </a:tabLst>
            </a:pPr>
            <a:r>
              <a:rPr kumimoji="0" lang="en-GB" altLang="en-US" sz="1300" b="0" i="0" u="none" strike="noStrike" cap="none" normalizeH="0" baseline="0" dirty="0">
                <a:ln>
                  <a:noFill/>
                </a:ln>
                <a:effectLst/>
                <a:latin typeface="Aptos" panose="020B0004020202020204" pitchFamily="34" charset="0"/>
                <a:ea typeface="Aptos" panose="020B0004020202020204" pitchFamily="34" charset="0"/>
                <a:cs typeface="Arial" panose="020B0604020202020204" pitchFamily="34" charset="0"/>
              </a:rPr>
              <a:t>Cycle Playgrounds / Cycle Tracks</a:t>
            </a:r>
            <a:endParaRPr kumimoji="0" lang="en-GB" altLang="en-US" sz="1300" b="0" i="0" u="none" strike="noStrike" cap="none" normalizeH="0" baseline="0" dirty="0">
              <a:ln>
                <a:noFill/>
              </a:ln>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724525" algn="r"/>
              </a:tabLst>
            </a:pPr>
            <a:r>
              <a:rPr kumimoji="0" lang="en-GB" altLang="en-US" sz="1300" b="0" i="0" u="none" strike="noStrike" cap="none" normalizeH="0" baseline="0" dirty="0">
                <a:ln>
                  <a:noFill/>
                </a:ln>
                <a:effectLst/>
                <a:latin typeface="Aptos" panose="020B0004020202020204" pitchFamily="34" charset="0"/>
                <a:ea typeface="Aptos" panose="020B0004020202020204" pitchFamily="34" charset="0"/>
                <a:cs typeface="Arial" panose="020B0604020202020204" pitchFamily="34" charset="0"/>
              </a:rPr>
              <a:t>Other Initiatives</a:t>
            </a:r>
            <a:endParaRPr kumimoji="0" lang="en-GB" altLang="en-US" sz="13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tab pos="5724525" algn="r"/>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10" name="Picture 9">
            <a:extLst>
              <a:ext uri="{FF2B5EF4-FFF2-40B4-BE49-F238E27FC236}">
                <a16:creationId xmlns:a16="http://schemas.microsoft.com/office/drawing/2014/main" id="{2BF3C25D-B225-622B-96D6-965017F954E5}"/>
              </a:ext>
            </a:extLst>
          </p:cNvPr>
          <p:cNvPicPr>
            <a:picLocks noChangeAspect="1"/>
          </p:cNvPicPr>
          <p:nvPr/>
        </p:nvPicPr>
        <p:blipFill>
          <a:blip r:embed="rId2"/>
          <a:stretch>
            <a:fillRect/>
          </a:stretch>
        </p:blipFill>
        <p:spPr>
          <a:xfrm>
            <a:off x="5771404" y="1690688"/>
            <a:ext cx="5694158" cy="4749196"/>
          </a:xfrm>
          <a:prstGeom prst="rect">
            <a:avLst/>
          </a:prstGeom>
        </p:spPr>
      </p:pic>
    </p:spTree>
    <p:extLst>
      <p:ext uri="{BB962C8B-B14F-4D97-AF65-F5344CB8AC3E}">
        <p14:creationId xmlns:p14="http://schemas.microsoft.com/office/powerpoint/2010/main" val="12869524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0416D-AAB0-7D6D-1CC2-61ABDCA12E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E9A5D5-4414-661A-749D-1C8FE603A33F}"/>
              </a:ext>
            </a:extLst>
          </p:cNvPr>
          <p:cNvSpPr>
            <a:spLocks noGrp="1"/>
          </p:cNvSpPr>
          <p:nvPr>
            <p:ph type="title"/>
          </p:nvPr>
        </p:nvSpPr>
        <p:spPr>
          <a:xfrm>
            <a:off x="687918" y="346210"/>
            <a:ext cx="10515600" cy="1325563"/>
          </a:xfrm>
        </p:spPr>
        <p:txBody>
          <a:bodyPr/>
          <a:lstStyle/>
          <a:p>
            <a:r>
              <a:rPr lang="en-GB" dirty="0"/>
              <a:t>ATE’s Vision for New Schools</a:t>
            </a:r>
          </a:p>
        </p:txBody>
      </p:sp>
      <p:sp>
        <p:nvSpPr>
          <p:cNvPr id="3" name="Content Placeholder 2">
            <a:extLst>
              <a:ext uri="{FF2B5EF4-FFF2-40B4-BE49-F238E27FC236}">
                <a16:creationId xmlns:a16="http://schemas.microsoft.com/office/drawing/2014/main" id="{7F0CA9A4-0B62-F748-E87C-13DA2572A0D3}"/>
              </a:ext>
            </a:extLst>
          </p:cNvPr>
          <p:cNvSpPr>
            <a:spLocks noGrp="1"/>
          </p:cNvSpPr>
          <p:nvPr>
            <p:ph idx="1"/>
          </p:nvPr>
        </p:nvSpPr>
        <p:spPr>
          <a:xfrm>
            <a:off x="199696" y="1008992"/>
            <a:ext cx="11792607" cy="6316717"/>
          </a:xfrm>
        </p:spPr>
        <p:txBody>
          <a:bodyPr>
            <a:normAutofit fontScale="25000" lnSpcReduction="20000"/>
          </a:bodyPr>
          <a:lstStyle/>
          <a:p>
            <a:pPr marL="0" indent="0" fontAlgn="base">
              <a:lnSpc>
                <a:spcPct val="120000"/>
              </a:lnSpc>
              <a:buNone/>
            </a:pPr>
            <a:r>
              <a:rPr lang="en-GB" sz="10400" dirty="0">
                <a:latin typeface="Aptos" panose="020B0004020202020204" pitchFamily="34" charset="0"/>
              </a:rPr>
              <a:t>Places new schools as a </a:t>
            </a:r>
            <a:r>
              <a:rPr lang="en-GB" sz="10400" b="1" dirty="0">
                <a:latin typeface="Aptos" panose="020B0004020202020204" pitchFamily="34" charset="0"/>
              </a:rPr>
              <a:t>central pillar within each well-connected, mixed-use development – co-located</a:t>
            </a:r>
            <a:r>
              <a:rPr lang="en-GB" sz="10400" dirty="0">
                <a:latin typeface="Aptos" panose="020B0004020202020204" pitchFamily="34" charset="0"/>
              </a:rPr>
              <a:t> </a:t>
            </a:r>
            <a:r>
              <a:rPr lang="en-GB" sz="10400" b="1" dirty="0">
                <a:latin typeface="Aptos" panose="020B0004020202020204" pitchFamily="34" charset="0"/>
              </a:rPr>
              <a:t>with essential services, transport interchanges and community spaces</a:t>
            </a:r>
            <a:r>
              <a:rPr lang="en-GB" sz="10400" dirty="0">
                <a:latin typeface="Aptos" panose="020B0004020202020204" pitchFamily="34" charset="0"/>
              </a:rPr>
              <a:t>, and </a:t>
            </a:r>
            <a:r>
              <a:rPr lang="en-GB" sz="10400" b="1" dirty="0">
                <a:latin typeface="Aptos" panose="020B0004020202020204" pitchFamily="34" charset="0"/>
              </a:rPr>
              <a:t>seamlessly integrated with active travel routes, public transport, and public spaces.</a:t>
            </a:r>
            <a:r>
              <a:rPr lang="en-GB" sz="10400" dirty="0">
                <a:latin typeface="Aptos" panose="020B0004020202020204" pitchFamily="34" charset="0"/>
              </a:rPr>
              <a:t> The school will be a </a:t>
            </a:r>
            <a:r>
              <a:rPr lang="en-GB" sz="10400" b="1" dirty="0">
                <a:latin typeface="Aptos" panose="020B0004020202020204" pitchFamily="34" charset="0"/>
              </a:rPr>
              <a:t>welcoming, car-free environment</a:t>
            </a:r>
            <a:r>
              <a:rPr lang="en-GB" sz="10400" dirty="0">
                <a:latin typeface="Aptos" panose="020B0004020202020204" pitchFamily="34" charset="0"/>
              </a:rPr>
              <a:t> where all pupils are able to move, play and socialise safely, and parents/carers can gather with ease. The majority of homes served by the school will be a</a:t>
            </a:r>
            <a:r>
              <a:rPr lang="en-GB" sz="10400" b="1" dirty="0">
                <a:latin typeface="Aptos" panose="020B0004020202020204" pitchFamily="34" charset="0"/>
              </a:rPr>
              <a:t> short walk or cycle from the main entrance, </a:t>
            </a:r>
            <a:r>
              <a:rPr lang="en-GB" sz="10400" dirty="0">
                <a:latin typeface="Aptos" panose="020B0004020202020204" pitchFamily="34" charset="0"/>
              </a:rPr>
              <a:t>via a network of </a:t>
            </a:r>
            <a:r>
              <a:rPr lang="en-GB" sz="10400" b="1" dirty="0">
                <a:latin typeface="Aptos" panose="020B0004020202020204" pitchFamily="34" charset="0"/>
              </a:rPr>
              <a:t>high quality, safe, accessible, direct and coherent active travel routes.</a:t>
            </a:r>
            <a:r>
              <a:rPr lang="en-GB" sz="10400" dirty="0">
                <a:latin typeface="Aptos" panose="020B0004020202020204" pitchFamily="34" charset="0"/>
              </a:rPr>
              <a:t> These routes will spark curiosity and foster healthy trip making habits for pupils, parents/carers, and wider local community, alike. For those who must drive</a:t>
            </a:r>
            <a:r>
              <a:rPr lang="en-GB" sz="10400" b="1" dirty="0">
                <a:latin typeface="Aptos" panose="020B0004020202020204" pitchFamily="34" charset="0"/>
              </a:rPr>
              <a:t>, well-located Park and Stride sites with designated walking buses </a:t>
            </a:r>
            <a:r>
              <a:rPr lang="en-GB" sz="10400" dirty="0">
                <a:latin typeface="Aptos" panose="020B0004020202020204" pitchFamily="34" charset="0"/>
              </a:rPr>
              <a:t>will provide a fun, healthy and sustainable way of getting to school. The new school will provide a </a:t>
            </a:r>
            <a:r>
              <a:rPr lang="en-GB" sz="10400" b="1" dirty="0">
                <a:latin typeface="Aptos" panose="020B0004020202020204" pitchFamily="34" charset="0"/>
              </a:rPr>
              <a:t>catalyst for use of active travel modes, and improved connectivity, health, and wellbeing </a:t>
            </a:r>
            <a:r>
              <a:rPr lang="en-GB" sz="10400" dirty="0">
                <a:latin typeface="Aptos" panose="020B0004020202020204" pitchFamily="34" charset="0"/>
              </a:rPr>
              <a:t>within the local community. </a:t>
            </a:r>
          </a:p>
          <a:p>
            <a:endParaRPr lang="en-GB" dirty="0"/>
          </a:p>
        </p:txBody>
      </p:sp>
    </p:spTree>
    <p:extLst>
      <p:ext uri="{BB962C8B-B14F-4D97-AF65-F5344CB8AC3E}">
        <p14:creationId xmlns:p14="http://schemas.microsoft.com/office/powerpoint/2010/main" val="3010361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0828C-CEFC-F4EE-E935-259B9992EE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B004AA-A822-4D49-05BB-56CA0CD08225}"/>
              </a:ext>
            </a:extLst>
          </p:cNvPr>
          <p:cNvSpPr>
            <a:spLocks noGrp="1"/>
          </p:cNvSpPr>
          <p:nvPr>
            <p:ph type="title"/>
          </p:nvPr>
        </p:nvSpPr>
        <p:spPr>
          <a:xfrm>
            <a:off x="1199455" y="689703"/>
            <a:ext cx="8225535" cy="1011105"/>
          </a:xfrm>
        </p:spPr>
        <p:txBody>
          <a:bodyPr/>
          <a:lstStyle/>
          <a:p>
            <a:r>
              <a:rPr lang="en-GB" dirty="0"/>
              <a:t>Phasing</a:t>
            </a:r>
          </a:p>
        </p:txBody>
      </p:sp>
      <p:graphicFrame>
        <p:nvGraphicFramePr>
          <p:cNvPr id="9" name="Diagram 8">
            <a:extLst>
              <a:ext uri="{FF2B5EF4-FFF2-40B4-BE49-F238E27FC236}">
                <a16:creationId xmlns:a16="http://schemas.microsoft.com/office/drawing/2014/main" id="{973BC9C9-FD4A-075C-B6F2-913413A3E3C3}"/>
              </a:ext>
            </a:extLst>
          </p:cNvPr>
          <p:cNvGraphicFramePr/>
          <p:nvPr/>
        </p:nvGraphicFramePr>
        <p:xfrm>
          <a:off x="378129" y="1582310"/>
          <a:ext cx="11206922" cy="29384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Diagram 9">
            <a:extLst>
              <a:ext uri="{FF2B5EF4-FFF2-40B4-BE49-F238E27FC236}">
                <a16:creationId xmlns:a16="http://schemas.microsoft.com/office/drawing/2014/main" id="{638F5729-CD6F-ABC6-0C14-B53E06CDFAC1}"/>
              </a:ext>
            </a:extLst>
          </p:cNvPr>
          <p:cNvGraphicFramePr/>
          <p:nvPr/>
        </p:nvGraphicFramePr>
        <p:xfrm>
          <a:off x="378129" y="1582310"/>
          <a:ext cx="11206922" cy="293841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TextBox 10">
            <a:extLst>
              <a:ext uri="{FF2B5EF4-FFF2-40B4-BE49-F238E27FC236}">
                <a16:creationId xmlns:a16="http://schemas.microsoft.com/office/drawing/2014/main" id="{8C4243C1-02D8-AC1F-9587-5B5392FAD092}"/>
              </a:ext>
            </a:extLst>
          </p:cNvPr>
          <p:cNvSpPr txBox="1"/>
          <p:nvPr/>
        </p:nvSpPr>
        <p:spPr>
          <a:xfrm>
            <a:off x="2111188" y="4337842"/>
            <a:ext cx="7637112" cy="1600438"/>
          </a:xfrm>
          <a:prstGeom prst="roundRect">
            <a:avLst/>
          </a:prstGeom>
          <a:solidFill>
            <a:srgbClr val="5B9BD5"/>
          </a:solidFill>
          <a:ln w="38100">
            <a:noFill/>
          </a:ln>
        </p:spPr>
        <p:txBody>
          <a:bodyPr wrap="square" rtlCol="0">
            <a:spAutoFit/>
          </a:bodyPr>
          <a:lstStyle/>
          <a:p>
            <a:r>
              <a:rPr lang="en-GB" sz="2200" b="1" dirty="0">
                <a:solidFill>
                  <a:schemeClr val="bg1"/>
                </a:solidFill>
              </a:rPr>
              <a:t>Temporary Expansions </a:t>
            </a:r>
            <a:r>
              <a:rPr lang="en-GB" sz="2200" dirty="0">
                <a:solidFill>
                  <a:schemeClr val="bg1"/>
                </a:solidFill>
              </a:rPr>
              <a:t>to existing schools should be avoided wherever possible. This will ensure that pupils residing within the development are not travelling long distances which could limit the uptake of active travel modes. </a:t>
            </a:r>
            <a:endParaRPr lang="en-GB" sz="2200" b="1" dirty="0">
              <a:solidFill>
                <a:schemeClr val="bg1"/>
              </a:solidFill>
            </a:endParaRPr>
          </a:p>
        </p:txBody>
      </p:sp>
    </p:spTree>
    <p:extLst>
      <p:ext uri="{BB962C8B-B14F-4D97-AF65-F5344CB8AC3E}">
        <p14:creationId xmlns:p14="http://schemas.microsoft.com/office/powerpoint/2010/main" val="63164897"/>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4FD0A-ED6E-FC9D-7A82-2B6C6B3989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9A1D0F-4990-7C4D-29F5-3C6E0A9798C3}"/>
              </a:ext>
            </a:extLst>
          </p:cNvPr>
          <p:cNvSpPr>
            <a:spLocks noGrp="1"/>
          </p:cNvSpPr>
          <p:nvPr>
            <p:ph type="title"/>
          </p:nvPr>
        </p:nvSpPr>
        <p:spPr>
          <a:xfrm>
            <a:off x="1199455" y="689703"/>
            <a:ext cx="8225535" cy="1011105"/>
          </a:xfrm>
        </p:spPr>
        <p:txBody>
          <a:bodyPr/>
          <a:lstStyle/>
          <a:p>
            <a:r>
              <a:rPr lang="en-GB" dirty="0"/>
              <a:t>School Location</a:t>
            </a:r>
          </a:p>
        </p:txBody>
      </p:sp>
      <p:sp>
        <p:nvSpPr>
          <p:cNvPr id="3" name="TextBox 2">
            <a:extLst>
              <a:ext uri="{FF2B5EF4-FFF2-40B4-BE49-F238E27FC236}">
                <a16:creationId xmlns:a16="http://schemas.microsoft.com/office/drawing/2014/main" id="{EDD29823-EDAE-9CB4-6857-D320744263A0}"/>
              </a:ext>
            </a:extLst>
          </p:cNvPr>
          <p:cNvSpPr txBox="1"/>
          <p:nvPr/>
        </p:nvSpPr>
        <p:spPr>
          <a:xfrm>
            <a:off x="2767010" y="1700808"/>
            <a:ext cx="8962278" cy="1225868"/>
          </a:xfrm>
          <a:prstGeom prst="round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sz="2200" b="1" dirty="0">
                <a:solidFill>
                  <a:schemeClr val="tx1"/>
                </a:solidFill>
              </a:rPr>
              <a:t>Primary Schools:</a:t>
            </a:r>
          </a:p>
          <a:p>
            <a:r>
              <a:rPr lang="en-GB" sz="2200" dirty="0">
                <a:solidFill>
                  <a:schemeClr val="tx1"/>
                </a:solidFill>
              </a:rPr>
              <a:t>Majority of residential community served should be located within </a:t>
            </a:r>
            <a:r>
              <a:rPr lang="en-GB" sz="2200" b="1" dirty="0">
                <a:solidFill>
                  <a:schemeClr val="tx1"/>
                </a:solidFill>
              </a:rPr>
              <a:t>800m </a:t>
            </a:r>
            <a:r>
              <a:rPr lang="en-GB" sz="2200" dirty="0">
                <a:solidFill>
                  <a:schemeClr val="tx1"/>
                </a:solidFill>
              </a:rPr>
              <a:t>and accessible by active modes. </a:t>
            </a:r>
            <a:endParaRPr lang="en-GB" sz="2200" dirty="0">
              <a:solidFill>
                <a:schemeClr val="bg1"/>
              </a:solidFill>
            </a:endParaRPr>
          </a:p>
        </p:txBody>
      </p:sp>
      <p:pic>
        <p:nvPicPr>
          <p:cNvPr id="4" name="Graphic 3" descr="Classroom with solid fill">
            <a:extLst>
              <a:ext uri="{FF2B5EF4-FFF2-40B4-BE49-F238E27FC236}">
                <a16:creationId xmlns:a16="http://schemas.microsoft.com/office/drawing/2014/main" id="{68C365BF-85CC-3623-D67F-8A903BB0957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9522" y="1666533"/>
            <a:ext cx="1254981" cy="1254981"/>
          </a:xfrm>
          <a:prstGeom prst="rect">
            <a:avLst/>
          </a:prstGeom>
        </p:spPr>
      </p:pic>
      <p:sp>
        <p:nvSpPr>
          <p:cNvPr id="5" name="TextBox 4">
            <a:extLst>
              <a:ext uri="{FF2B5EF4-FFF2-40B4-BE49-F238E27FC236}">
                <a16:creationId xmlns:a16="http://schemas.microsoft.com/office/drawing/2014/main" id="{262A2778-8005-462C-E531-E08E4CE73749}"/>
              </a:ext>
            </a:extLst>
          </p:cNvPr>
          <p:cNvSpPr txBox="1"/>
          <p:nvPr/>
        </p:nvSpPr>
        <p:spPr>
          <a:xfrm>
            <a:off x="2767010" y="3429000"/>
            <a:ext cx="8962278" cy="1225868"/>
          </a:xfrm>
          <a:prstGeom prst="round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sz="2200" b="1" dirty="0">
                <a:solidFill>
                  <a:schemeClr val="tx1"/>
                </a:solidFill>
              </a:rPr>
              <a:t>Secondary Schools:</a:t>
            </a:r>
          </a:p>
          <a:p>
            <a:r>
              <a:rPr lang="en-GB" sz="2200" dirty="0">
                <a:solidFill>
                  <a:schemeClr val="tx1"/>
                </a:solidFill>
              </a:rPr>
              <a:t>Majority of residential community served should be located within </a:t>
            </a:r>
            <a:r>
              <a:rPr lang="en-GB" sz="2200" b="1" dirty="0">
                <a:solidFill>
                  <a:schemeClr val="tx1"/>
                </a:solidFill>
              </a:rPr>
              <a:t>2km </a:t>
            </a:r>
            <a:r>
              <a:rPr lang="en-GB" sz="2200" dirty="0">
                <a:solidFill>
                  <a:schemeClr val="tx1"/>
                </a:solidFill>
              </a:rPr>
              <a:t>and accessible by active modes.</a:t>
            </a:r>
            <a:endParaRPr lang="en-GB" sz="2200" dirty="0">
              <a:solidFill>
                <a:schemeClr val="bg1"/>
              </a:solidFill>
            </a:endParaRPr>
          </a:p>
        </p:txBody>
      </p:sp>
      <p:pic>
        <p:nvPicPr>
          <p:cNvPr id="6" name="Graphic 5" descr="Schoolhouse with solid fill">
            <a:extLst>
              <a:ext uri="{FF2B5EF4-FFF2-40B4-BE49-F238E27FC236}">
                <a16:creationId xmlns:a16="http://schemas.microsoft.com/office/drawing/2014/main" id="{815EB583-3DCA-325D-B589-1844CE8BFF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4998" y="3264473"/>
            <a:ext cx="1344028" cy="1344028"/>
          </a:xfrm>
          <a:prstGeom prst="rect">
            <a:avLst/>
          </a:prstGeom>
        </p:spPr>
      </p:pic>
      <p:sp>
        <p:nvSpPr>
          <p:cNvPr id="7" name="TextBox 6">
            <a:extLst>
              <a:ext uri="{FF2B5EF4-FFF2-40B4-BE49-F238E27FC236}">
                <a16:creationId xmlns:a16="http://schemas.microsoft.com/office/drawing/2014/main" id="{BAEB25C3-CD75-21A1-6924-E206A04D85F3}"/>
              </a:ext>
            </a:extLst>
          </p:cNvPr>
          <p:cNvSpPr txBox="1"/>
          <p:nvPr/>
        </p:nvSpPr>
        <p:spPr>
          <a:xfrm>
            <a:off x="815541" y="5355288"/>
            <a:ext cx="10689996" cy="783193"/>
          </a:xfrm>
          <a:prstGeom prst="roundRect">
            <a:avLst/>
          </a:prstGeom>
          <a:solidFill>
            <a:srgbClr val="73A9DB"/>
          </a:solidFill>
          <a:ln w="38100">
            <a:noFill/>
          </a:ln>
        </p:spPr>
        <p:txBody>
          <a:bodyPr wrap="square" rtlCol="0">
            <a:spAutoFit/>
          </a:bodyPr>
          <a:lstStyle/>
          <a:p>
            <a:pPr algn="ctr"/>
            <a:r>
              <a:rPr lang="en-GB" sz="2000" b="1" dirty="0">
                <a:solidFill>
                  <a:schemeClr val="bg1"/>
                </a:solidFill>
              </a:rPr>
              <a:t>SEND schools, standalone faith schools or schools in rural areas </a:t>
            </a:r>
            <a:r>
              <a:rPr lang="en-GB" sz="2000" dirty="0">
                <a:solidFill>
                  <a:schemeClr val="bg1"/>
                </a:solidFill>
              </a:rPr>
              <a:t>are likely to have wider catchments and therefore the above distances may not apply in these cases. </a:t>
            </a:r>
            <a:endParaRPr lang="en-GB" sz="2000" b="1" dirty="0">
              <a:solidFill>
                <a:schemeClr val="bg1"/>
              </a:solidFill>
            </a:endParaRPr>
          </a:p>
        </p:txBody>
      </p:sp>
    </p:spTree>
    <p:extLst>
      <p:ext uri="{BB962C8B-B14F-4D97-AF65-F5344CB8AC3E}">
        <p14:creationId xmlns:p14="http://schemas.microsoft.com/office/powerpoint/2010/main" val="47794388"/>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22A6D-BC77-A45F-2647-2F2FE93F25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93B071-F465-B508-03E2-E37ADB8DC873}"/>
              </a:ext>
            </a:extLst>
          </p:cNvPr>
          <p:cNvSpPr>
            <a:spLocks noGrp="1"/>
          </p:cNvSpPr>
          <p:nvPr>
            <p:ph type="title"/>
          </p:nvPr>
        </p:nvSpPr>
        <p:spPr>
          <a:xfrm>
            <a:off x="1199455" y="689703"/>
            <a:ext cx="8225535" cy="1011105"/>
          </a:xfrm>
        </p:spPr>
        <p:txBody>
          <a:bodyPr/>
          <a:lstStyle/>
          <a:p>
            <a:r>
              <a:rPr lang="en-GB" dirty="0"/>
              <a:t>Front of School Street Environment </a:t>
            </a:r>
          </a:p>
        </p:txBody>
      </p:sp>
      <p:sp>
        <p:nvSpPr>
          <p:cNvPr id="3" name="TextBox 2">
            <a:extLst>
              <a:ext uri="{FF2B5EF4-FFF2-40B4-BE49-F238E27FC236}">
                <a16:creationId xmlns:a16="http://schemas.microsoft.com/office/drawing/2014/main" id="{6FBA0D33-EA57-2E72-A3F2-126706B866B2}"/>
              </a:ext>
            </a:extLst>
          </p:cNvPr>
          <p:cNvSpPr txBox="1"/>
          <p:nvPr/>
        </p:nvSpPr>
        <p:spPr>
          <a:xfrm>
            <a:off x="309660" y="1429500"/>
            <a:ext cx="11572679" cy="1225868"/>
          </a:xfrm>
          <a:prstGeom prst="round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sz="2200" b="1" dirty="0">
                <a:solidFill>
                  <a:schemeClr val="tx1"/>
                </a:solidFill>
              </a:rPr>
              <a:t>The frontage of new schools within wider mixed-use developments should be motor vehicle-free with vehicular access provided to the rear of the school for staff/visitor car parking, servicing and deliveries, and drop-off/pick-up for those with mobility impairments, if necessary. </a:t>
            </a:r>
          </a:p>
        </p:txBody>
      </p:sp>
      <p:pic>
        <p:nvPicPr>
          <p:cNvPr id="4" name="Picture 3" descr="Ermine Street Church Academy - Peter Dann">
            <a:extLst>
              <a:ext uri="{FF2B5EF4-FFF2-40B4-BE49-F238E27FC236}">
                <a16:creationId xmlns:a16="http://schemas.microsoft.com/office/drawing/2014/main" id="{D438FF86-2B8F-9ECD-37A3-6A68059E04B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763" y="2921273"/>
            <a:ext cx="4579102" cy="3210092"/>
          </a:xfrm>
          <a:prstGeom prst="rect">
            <a:avLst/>
          </a:prstGeom>
          <a:noFill/>
          <a:ln>
            <a:noFill/>
          </a:ln>
        </p:spPr>
      </p:pic>
      <p:sp>
        <p:nvSpPr>
          <p:cNvPr id="5" name="TextBox 4">
            <a:extLst>
              <a:ext uri="{FF2B5EF4-FFF2-40B4-BE49-F238E27FC236}">
                <a16:creationId xmlns:a16="http://schemas.microsoft.com/office/drawing/2014/main" id="{1FE5B872-41E0-6568-728A-4CA9DF61C61D}"/>
              </a:ext>
            </a:extLst>
          </p:cNvPr>
          <p:cNvSpPr txBox="1"/>
          <p:nvPr/>
        </p:nvSpPr>
        <p:spPr>
          <a:xfrm>
            <a:off x="5312222" y="4202633"/>
            <a:ext cx="2500242" cy="783193"/>
          </a:xfrm>
          <a:prstGeom prst="roundRect">
            <a:avLst/>
          </a:prstGeom>
          <a:solidFill>
            <a:srgbClr val="73A9DB"/>
          </a:solid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sz="2000" b="1" dirty="0">
                <a:solidFill>
                  <a:schemeClr val="bg1"/>
                </a:solidFill>
              </a:rPr>
              <a:t>Provide an attractive area of public realm</a:t>
            </a:r>
            <a:endParaRPr lang="en-GB" sz="2000" dirty="0">
              <a:solidFill>
                <a:schemeClr val="bg1"/>
              </a:solidFill>
            </a:endParaRPr>
          </a:p>
        </p:txBody>
      </p:sp>
      <p:sp>
        <p:nvSpPr>
          <p:cNvPr id="6" name="TextBox 5">
            <a:extLst>
              <a:ext uri="{FF2B5EF4-FFF2-40B4-BE49-F238E27FC236}">
                <a16:creationId xmlns:a16="http://schemas.microsoft.com/office/drawing/2014/main" id="{0191ECB8-A637-7F61-C56E-C91ED14B3899}"/>
              </a:ext>
            </a:extLst>
          </p:cNvPr>
          <p:cNvSpPr txBox="1"/>
          <p:nvPr/>
        </p:nvSpPr>
        <p:spPr>
          <a:xfrm>
            <a:off x="8043407" y="3145798"/>
            <a:ext cx="3802931" cy="1123712"/>
          </a:xfrm>
          <a:prstGeom prst="roundRect">
            <a:avLst/>
          </a:prstGeom>
          <a:solidFill>
            <a:srgbClr val="70AD47"/>
          </a:solid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sz="2000" b="1" dirty="0">
                <a:solidFill>
                  <a:schemeClr val="bg1"/>
                </a:solidFill>
              </a:rPr>
              <a:t>Incorporate street trees and urban greening, alongside seating and play equipment</a:t>
            </a:r>
            <a:endParaRPr lang="en-GB" sz="2000" dirty="0">
              <a:solidFill>
                <a:schemeClr val="bg1"/>
              </a:solidFill>
            </a:endParaRPr>
          </a:p>
        </p:txBody>
      </p:sp>
      <p:sp>
        <p:nvSpPr>
          <p:cNvPr id="7" name="TextBox 6">
            <a:extLst>
              <a:ext uri="{FF2B5EF4-FFF2-40B4-BE49-F238E27FC236}">
                <a16:creationId xmlns:a16="http://schemas.microsoft.com/office/drawing/2014/main" id="{31BC1CD4-4A94-FC76-1BE7-1B3F626559D9}"/>
              </a:ext>
            </a:extLst>
          </p:cNvPr>
          <p:cNvSpPr txBox="1"/>
          <p:nvPr/>
        </p:nvSpPr>
        <p:spPr>
          <a:xfrm>
            <a:off x="6752723" y="5084659"/>
            <a:ext cx="3802931" cy="1464231"/>
          </a:xfrm>
          <a:prstGeom prst="roundRect">
            <a:avLst/>
          </a:prstGeom>
          <a:solidFill>
            <a:srgbClr val="4DC58D"/>
          </a:solid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sz="2000" b="1" dirty="0">
                <a:solidFill>
                  <a:schemeClr val="bg1"/>
                </a:solidFill>
              </a:rPr>
              <a:t>Provide direct connections onto  off-site routes to surrounding new and existing residential communities</a:t>
            </a:r>
            <a:endParaRPr lang="en-GB" sz="2000" dirty="0">
              <a:solidFill>
                <a:schemeClr val="bg1"/>
              </a:solidFill>
            </a:endParaRPr>
          </a:p>
        </p:txBody>
      </p:sp>
    </p:spTree>
    <p:extLst>
      <p:ext uri="{BB962C8B-B14F-4D97-AF65-F5344CB8AC3E}">
        <p14:creationId xmlns:p14="http://schemas.microsoft.com/office/powerpoint/2010/main" val="1146123598"/>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B7594-4D35-00A6-DAF8-1ED31CE02B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CEB21B-04EC-49CC-49B4-0478344B724E}"/>
              </a:ext>
            </a:extLst>
          </p:cNvPr>
          <p:cNvSpPr>
            <a:spLocks noGrp="1"/>
          </p:cNvSpPr>
          <p:nvPr>
            <p:ph type="title"/>
          </p:nvPr>
        </p:nvSpPr>
        <p:spPr>
          <a:xfrm>
            <a:off x="1199455" y="689703"/>
            <a:ext cx="8225535" cy="1011105"/>
          </a:xfrm>
        </p:spPr>
        <p:txBody>
          <a:bodyPr>
            <a:normAutofit fontScale="90000"/>
          </a:bodyPr>
          <a:lstStyle/>
          <a:p>
            <a:r>
              <a:rPr lang="en-GB" dirty="0"/>
              <a:t>Off-site route infrastructure – Defining Routes</a:t>
            </a:r>
          </a:p>
        </p:txBody>
      </p:sp>
      <p:sp>
        <p:nvSpPr>
          <p:cNvPr id="8" name="TextBox 7">
            <a:extLst>
              <a:ext uri="{FF2B5EF4-FFF2-40B4-BE49-F238E27FC236}">
                <a16:creationId xmlns:a16="http://schemas.microsoft.com/office/drawing/2014/main" id="{FA5CBA86-2860-989F-785A-7B5CD6F9A7B0}"/>
              </a:ext>
            </a:extLst>
          </p:cNvPr>
          <p:cNvSpPr txBox="1"/>
          <p:nvPr/>
        </p:nvSpPr>
        <p:spPr>
          <a:xfrm>
            <a:off x="835639" y="1350851"/>
            <a:ext cx="4678057" cy="5507149"/>
          </a:xfrm>
          <a:prstGeom prst="rect">
            <a:avLst/>
          </a:prstGeom>
          <a:noFill/>
        </p:spPr>
        <p:txBody>
          <a:bodyPr wrap="square">
            <a:spAutoFit/>
          </a:bodyPr>
          <a:lstStyle/>
          <a:p>
            <a:pPr algn="just">
              <a:lnSpc>
                <a:spcPct val="107000"/>
              </a:lnSpc>
              <a:spcAft>
                <a:spcPts val="800"/>
              </a:spcAft>
            </a:pPr>
            <a:r>
              <a:rPr lang="en-GB" kern="100" dirty="0">
                <a:effectLst/>
                <a:latin typeface="Calibri" panose="020F0502020204030204" pitchFamily="34" charset="0"/>
                <a:ea typeface="Times New Roman" panose="02020603050405020304" pitchFamily="18" charset="0"/>
                <a:cs typeface="Arial" panose="020B0604020202020204" pitchFamily="34" charset="0"/>
              </a:rPr>
              <a:t>To define key desire lines to and from new schools, consideration should be given to the number of trips generated by each of these trip types, and the routes these pupils may take:</a:t>
            </a:r>
            <a:endParaRPr lang="en-GB" kern="100" dirty="0">
              <a:effectLst/>
              <a:latin typeface="Aptos" panose="020B0004020202020204" pitchFamily="34" charset="0"/>
              <a:ea typeface="Aptos" panose="020B0004020202020204" pitchFamily="34" charset="0"/>
              <a:cs typeface="Arial" panose="020B0604020202020204" pitchFamily="34" charset="0"/>
            </a:endParaRPr>
          </a:p>
          <a:p>
            <a:pPr lvl="0" algn="just">
              <a:lnSpc>
                <a:spcPct val="116000"/>
              </a:lnSpc>
            </a:pPr>
            <a:r>
              <a:rPr lang="en-GB" kern="100" dirty="0">
                <a:effectLst/>
                <a:latin typeface="Calibri" panose="020F0502020204030204" pitchFamily="34" charset="0"/>
                <a:ea typeface="Times New Roman" panose="02020603050405020304" pitchFamily="18" charset="0"/>
                <a:cs typeface="Arial" panose="020B0604020202020204" pitchFamily="34" charset="0"/>
              </a:rPr>
              <a:t>Standalone new schools:</a:t>
            </a:r>
            <a:endParaRPr lang="en-GB" kern="100" dirty="0">
              <a:effectLst/>
              <a:latin typeface="Aptos" panose="020B0004020202020204" pitchFamily="34" charset="0"/>
              <a:ea typeface="Aptos" panose="020B0004020202020204" pitchFamily="34" charset="0"/>
              <a:cs typeface="Arial" panose="020B0604020202020204" pitchFamily="34" charset="0"/>
            </a:endParaRPr>
          </a:p>
          <a:p>
            <a:pPr marL="342900" indent="-342900" algn="just">
              <a:lnSpc>
                <a:spcPct val="116000"/>
              </a:lnSpc>
              <a:buFont typeface="Symbol" panose="05050102010706020507" pitchFamily="18" charset="2"/>
              <a:buChar char=""/>
            </a:pPr>
            <a:r>
              <a:rPr lang="en-GB" kern="100" dirty="0">
                <a:latin typeface="Calibri" panose="020F0502020204030204" pitchFamily="34" charset="0"/>
                <a:cs typeface="Arial" panose="020B0604020202020204" pitchFamily="34" charset="0"/>
              </a:rPr>
              <a:t>Inward demand</a:t>
            </a:r>
          </a:p>
          <a:p>
            <a:pPr algn="just">
              <a:lnSpc>
                <a:spcPct val="116000"/>
              </a:lnSpc>
            </a:pPr>
            <a:endParaRPr lang="en-GB" kern="100" dirty="0">
              <a:effectLst/>
              <a:latin typeface="Aptos" panose="020B0004020202020204" pitchFamily="34" charset="0"/>
              <a:ea typeface="Aptos" panose="020B0004020202020204" pitchFamily="34" charset="0"/>
              <a:cs typeface="Arial" panose="020B0604020202020204" pitchFamily="34" charset="0"/>
            </a:endParaRPr>
          </a:p>
          <a:p>
            <a:pPr lvl="0" algn="just">
              <a:lnSpc>
                <a:spcPct val="116000"/>
              </a:lnSpc>
            </a:pPr>
            <a:r>
              <a:rPr lang="en-GB" kern="100" dirty="0">
                <a:effectLst/>
                <a:latin typeface="Calibri" panose="020F0502020204030204" pitchFamily="34" charset="0"/>
                <a:ea typeface="Times New Roman" panose="02020603050405020304" pitchFamily="18" charset="0"/>
                <a:cs typeface="Arial" panose="020B0604020202020204" pitchFamily="34" charset="0"/>
              </a:rPr>
              <a:t>New schools within wider development sites:</a:t>
            </a:r>
            <a:endParaRPr lang="en-GB"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gn="just">
              <a:lnSpc>
                <a:spcPct val="116000"/>
              </a:lnSpc>
              <a:buFont typeface="Symbol" panose="05050102010706020507" pitchFamily="18" charset="2"/>
              <a:buChar char=""/>
            </a:pPr>
            <a:r>
              <a:rPr lang="en-GB" kern="100" dirty="0">
                <a:effectLst/>
                <a:latin typeface="Calibri" panose="020F0502020204030204" pitchFamily="34" charset="0"/>
                <a:ea typeface="Times New Roman" panose="02020603050405020304" pitchFamily="18" charset="0"/>
                <a:cs typeface="Arial" panose="020B0604020202020204" pitchFamily="34" charset="0"/>
              </a:rPr>
              <a:t>Internalised demand</a:t>
            </a:r>
          </a:p>
          <a:p>
            <a:pPr marL="342900" lvl="0" indent="-342900" algn="just">
              <a:lnSpc>
                <a:spcPct val="116000"/>
              </a:lnSpc>
              <a:buFont typeface="Symbol" panose="05050102010706020507" pitchFamily="18" charset="2"/>
              <a:buChar char=""/>
            </a:pPr>
            <a:r>
              <a:rPr lang="en-GB" kern="100" dirty="0">
                <a:effectLst/>
                <a:latin typeface="Calibri" panose="020F0502020204030204" pitchFamily="34" charset="0"/>
                <a:ea typeface="Times New Roman" panose="02020603050405020304" pitchFamily="18" charset="0"/>
                <a:cs typeface="Arial" panose="020B0604020202020204" pitchFamily="34" charset="0"/>
              </a:rPr>
              <a:t>Outward demand </a:t>
            </a:r>
          </a:p>
          <a:p>
            <a:pPr marL="342900" lvl="0" indent="-342900" algn="just">
              <a:lnSpc>
                <a:spcPct val="116000"/>
              </a:lnSpc>
              <a:buFont typeface="Symbol" panose="05050102010706020507" pitchFamily="18" charset="2"/>
              <a:buChar char=""/>
            </a:pPr>
            <a:r>
              <a:rPr lang="en-GB" kern="100" dirty="0">
                <a:effectLst/>
                <a:latin typeface="Calibri" panose="020F0502020204030204" pitchFamily="34" charset="0"/>
                <a:ea typeface="Times New Roman" panose="02020603050405020304" pitchFamily="18" charset="0"/>
                <a:cs typeface="Arial" panose="020B0604020202020204" pitchFamily="34" charset="0"/>
              </a:rPr>
              <a:t>Inward demand </a:t>
            </a:r>
          </a:p>
          <a:p>
            <a:pPr lvl="0" algn="just">
              <a:lnSpc>
                <a:spcPct val="116000"/>
              </a:lnSpc>
            </a:pPr>
            <a:endParaRPr lang="en-GB" b="1" kern="100" dirty="0">
              <a:latin typeface="Calibri" panose="020F0502020204030204" pitchFamily="34" charset="0"/>
              <a:ea typeface="Times New Roman" panose="02020603050405020304" pitchFamily="18" charset="0"/>
              <a:cs typeface="Arial" panose="020B0604020202020204" pitchFamily="34" charset="0"/>
            </a:endParaRPr>
          </a:p>
          <a:p>
            <a:pPr lvl="0" algn="just">
              <a:lnSpc>
                <a:spcPct val="116000"/>
              </a:lnSpc>
            </a:pPr>
            <a:r>
              <a:rPr lang="en-GB" kern="100" dirty="0">
                <a:effectLst/>
                <a:latin typeface="Calibri" panose="020F0502020204030204" pitchFamily="34" charset="0"/>
                <a:ea typeface="Times New Roman" panose="02020603050405020304" pitchFamily="18" charset="0"/>
                <a:cs typeface="Arial" panose="020B0604020202020204" pitchFamily="34" charset="0"/>
              </a:rPr>
              <a:t>The level of internalised, outward and inward demand for new schools within development sites should be ascertained using the DfE Pupil yields  data, by housing type.</a:t>
            </a:r>
          </a:p>
          <a:p>
            <a:pPr lvl="0" algn="just">
              <a:lnSpc>
                <a:spcPct val="116000"/>
              </a:lnSpc>
            </a:pPr>
            <a:endParaRPr lang="en-GB" sz="16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p:txBody>
      </p:sp>
      <p:pic>
        <p:nvPicPr>
          <p:cNvPr id="9" name="Picture 1" descr="A diagram of a diagram&#10;&#10;Description automatically generated with medium confidence">
            <a:extLst>
              <a:ext uri="{FF2B5EF4-FFF2-40B4-BE49-F238E27FC236}">
                <a16:creationId xmlns:a16="http://schemas.microsoft.com/office/drawing/2014/main" id="{1B109D8F-E871-8AC5-9932-01A386BB69D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84148" y="1857530"/>
            <a:ext cx="5727700" cy="1816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 descr="A diagram of a graph&#10;&#10;Description automatically generated">
            <a:extLst>
              <a:ext uri="{FF2B5EF4-FFF2-40B4-BE49-F238E27FC236}">
                <a16:creationId xmlns:a16="http://schemas.microsoft.com/office/drawing/2014/main" id="{1AEAB30B-25A0-D55B-AFE1-CAAEFB77DE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4148" y="4473522"/>
            <a:ext cx="5734050" cy="211455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
            <a:extLst>
              <a:ext uri="{FF2B5EF4-FFF2-40B4-BE49-F238E27FC236}">
                <a16:creationId xmlns:a16="http://schemas.microsoft.com/office/drawing/2014/main" id="{0F3922C1-C749-09AD-BEC1-97DCB3434A39}"/>
              </a:ext>
            </a:extLst>
          </p:cNvPr>
          <p:cNvSpPr>
            <a:spLocks noChangeArrowheads="1"/>
          </p:cNvSpPr>
          <p:nvPr/>
        </p:nvSpPr>
        <p:spPr bwMode="auto">
          <a:xfrm>
            <a:off x="5627648" y="1180468"/>
            <a:ext cx="62407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1" i="1" u="none" strike="noStrike" cap="none" normalizeH="0" baseline="0" dirty="0">
                <a:ln>
                  <a:noFill/>
                </a:ln>
                <a:effectLst/>
                <a:latin typeface="Calibri" panose="020F0502020204030204" pitchFamily="34" charset="0"/>
                <a:ea typeface="Times New Roman" panose="02020603050405020304" pitchFamily="18" charset="0"/>
                <a:cs typeface="Calibri" panose="020F0502020204030204" pitchFamily="34" charset="0"/>
              </a:rPr>
              <a:t>Example 1</a:t>
            </a:r>
            <a:r>
              <a:rPr kumimoji="0" lang="en-GB" altLang="en-US" b="0" i="1" u="none" strike="noStrike" cap="none" normalizeH="0" baseline="0" dirty="0">
                <a:ln>
                  <a:noFill/>
                </a:ln>
                <a:effectLst/>
                <a:latin typeface="Calibri" panose="020F0502020204030204" pitchFamily="34" charset="0"/>
                <a:ea typeface="Times New Roman" panose="02020603050405020304" pitchFamily="18" charset="0"/>
                <a:cs typeface="Calibri" panose="020F0502020204030204" pitchFamily="34" charset="0"/>
              </a:rPr>
              <a:t> </a:t>
            </a:r>
            <a:r>
              <a:rPr kumimoji="0" lang="en-GB" altLang="en-US" b="0" i="1" u="none" strike="noStrike" cap="none" normalizeH="0" baseline="0" dirty="0">
                <a:ln>
                  <a:noFill/>
                </a:ln>
                <a:effectLst/>
                <a:latin typeface="Aptos" panose="020B0004020202020204" pitchFamily="34" charset="0"/>
                <a:ea typeface="Times New Roman" panose="02020603050405020304" pitchFamily="18" charset="0"/>
                <a:cs typeface="Calibri" panose="020F0502020204030204" pitchFamily="34" charset="0"/>
              </a:rPr>
              <a:t>–</a:t>
            </a:r>
            <a:r>
              <a:rPr kumimoji="0" lang="en-GB" altLang="en-US" b="0" i="1" u="none" strike="noStrike" cap="none" normalizeH="0" baseline="0" dirty="0">
                <a:ln>
                  <a:noFill/>
                </a:ln>
                <a:effectLst/>
                <a:latin typeface="Calibri" panose="020F0502020204030204" pitchFamily="34" charset="0"/>
                <a:ea typeface="Times New Roman" panose="02020603050405020304" pitchFamily="18" charset="0"/>
                <a:cs typeface="Calibri" panose="020F0502020204030204" pitchFamily="34" charset="0"/>
              </a:rPr>
              <a:t> New school where proposed pupil capacity exceeds pupil yield from wider development</a:t>
            </a:r>
            <a:endParaRPr kumimoji="0" lang="en-GB" altLang="en-US"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bg1"/>
              </a:solidFill>
              <a:effectLst/>
              <a:latin typeface="Arial" panose="020B0604020202020204" pitchFamily="34" charset="0"/>
            </a:endParaRPr>
          </a:p>
        </p:txBody>
      </p:sp>
      <p:sp>
        <p:nvSpPr>
          <p:cNvPr id="13" name="TextBox 12">
            <a:extLst>
              <a:ext uri="{FF2B5EF4-FFF2-40B4-BE49-F238E27FC236}">
                <a16:creationId xmlns:a16="http://schemas.microsoft.com/office/drawing/2014/main" id="{C9146229-5AF6-3304-9CA0-1C88FA8B2227}"/>
              </a:ext>
            </a:extLst>
          </p:cNvPr>
          <p:cNvSpPr txBox="1"/>
          <p:nvPr/>
        </p:nvSpPr>
        <p:spPr>
          <a:xfrm>
            <a:off x="5627648" y="3830352"/>
            <a:ext cx="6093724"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800" b="1" i="1" u="none" strike="noStrike" cap="none" normalizeH="0" baseline="0" dirty="0">
                <a:ln>
                  <a:noFill/>
                </a:ln>
                <a:effectLst/>
                <a:latin typeface="Calibri" panose="020F0502020204030204" pitchFamily="34" charset="0"/>
                <a:ea typeface="Times New Roman" panose="02020603050405020304" pitchFamily="18" charset="0"/>
                <a:cs typeface="Calibri" panose="020F0502020204030204" pitchFamily="34" charset="0"/>
              </a:rPr>
              <a:t>Example 2</a:t>
            </a:r>
            <a:r>
              <a:rPr kumimoji="0" lang="en-GB" altLang="en-US" sz="1800" b="0" i="1" u="none" strike="noStrike" cap="none" normalizeH="0" baseline="0" dirty="0">
                <a:ln>
                  <a:noFill/>
                </a:ln>
                <a:effectLst/>
                <a:latin typeface="Calibri" panose="020F0502020204030204" pitchFamily="34" charset="0"/>
                <a:ea typeface="Times New Roman" panose="02020603050405020304" pitchFamily="18" charset="0"/>
                <a:cs typeface="Calibri" panose="020F0502020204030204" pitchFamily="34" charset="0"/>
              </a:rPr>
              <a:t> </a:t>
            </a:r>
            <a:r>
              <a:rPr kumimoji="0" lang="en-GB" altLang="en-US" sz="1800" b="0" i="1" u="none" strike="noStrike" cap="none" normalizeH="0" baseline="0" dirty="0">
                <a:ln>
                  <a:noFill/>
                </a:ln>
                <a:effectLst/>
                <a:latin typeface="Aptos" panose="020B0004020202020204" pitchFamily="34" charset="0"/>
                <a:ea typeface="Times New Roman" panose="02020603050405020304" pitchFamily="18" charset="0"/>
                <a:cs typeface="Calibri" panose="020F0502020204030204" pitchFamily="34" charset="0"/>
              </a:rPr>
              <a:t>–</a:t>
            </a:r>
            <a:r>
              <a:rPr kumimoji="0" lang="en-GB" altLang="en-US" sz="1800" b="0" i="1" u="none" strike="noStrike" cap="none" normalizeH="0" baseline="0" dirty="0">
                <a:ln>
                  <a:noFill/>
                </a:ln>
                <a:effectLst/>
                <a:latin typeface="Calibri" panose="020F0502020204030204" pitchFamily="34" charset="0"/>
                <a:ea typeface="Times New Roman" panose="02020603050405020304" pitchFamily="18" charset="0"/>
                <a:cs typeface="Calibri" panose="020F0502020204030204" pitchFamily="34" charset="0"/>
              </a:rPr>
              <a:t> New school where proposed pupil capacity is less </a:t>
            </a:r>
            <a:r>
              <a:rPr kumimoji="0" lang="en-GB" altLang="en-US" sz="1800" b="0" i="1" u="none" strike="noStrike" cap="none" normalizeH="0" baseline="0" dirty="0">
                <a:ln>
                  <a:noFill/>
                </a:ln>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than the pupil yield from wider development</a:t>
            </a:r>
            <a:endParaRPr kumimoji="0" lang="en-GB" altLang="en-US" sz="800" b="0" i="0" u="none" strike="noStrike" cap="none" normalizeH="0" baseline="0" dirty="0">
              <a:ln>
                <a:noFill/>
              </a:ln>
              <a:solidFill>
                <a:schemeClr val="bg1"/>
              </a:solidFill>
              <a:effectLst/>
            </a:endParaRPr>
          </a:p>
        </p:txBody>
      </p:sp>
    </p:spTree>
    <p:extLst>
      <p:ext uri="{BB962C8B-B14F-4D97-AF65-F5344CB8AC3E}">
        <p14:creationId xmlns:p14="http://schemas.microsoft.com/office/powerpoint/2010/main" val="4283333105"/>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2C259-C3CE-8E8D-EDEE-3513DCFF55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F81332-D418-12F8-2D0D-E23CB130F2F1}"/>
              </a:ext>
            </a:extLst>
          </p:cNvPr>
          <p:cNvSpPr>
            <a:spLocks noGrp="1"/>
          </p:cNvSpPr>
          <p:nvPr>
            <p:ph type="title"/>
          </p:nvPr>
        </p:nvSpPr>
        <p:spPr>
          <a:xfrm>
            <a:off x="1199455" y="91789"/>
            <a:ext cx="8225535" cy="1011105"/>
          </a:xfrm>
        </p:spPr>
        <p:txBody>
          <a:bodyPr/>
          <a:lstStyle/>
          <a:p>
            <a:r>
              <a:rPr lang="en-GB" dirty="0"/>
              <a:t>On-Site Trip End Facilities</a:t>
            </a:r>
          </a:p>
        </p:txBody>
      </p:sp>
      <p:sp>
        <p:nvSpPr>
          <p:cNvPr id="3" name="TextBox 2">
            <a:extLst>
              <a:ext uri="{FF2B5EF4-FFF2-40B4-BE49-F238E27FC236}">
                <a16:creationId xmlns:a16="http://schemas.microsoft.com/office/drawing/2014/main" id="{347C4AB6-5430-CF06-5714-C7E0EBC82D39}"/>
              </a:ext>
            </a:extLst>
          </p:cNvPr>
          <p:cNvSpPr txBox="1"/>
          <p:nvPr/>
        </p:nvSpPr>
        <p:spPr>
          <a:xfrm>
            <a:off x="1168786" y="779401"/>
            <a:ext cx="10896963" cy="646986"/>
          </a:xfrm>
          <a:prstGeom prst="round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sz="1600" b="1" dirty="0">
                <a:solidFill>
                  <a:schemeClr val="tx1"/>
                </a:solidFill>
              </a:rPr>
              <a:t>Cycle Parking:</a:t>
            </a:r>
          </a:p>
          <a:p>
            <a:r>
              <a:rPr lang="en-GB" sz="1600" dirty="0">
                <a:solidFill>
                  <a:schemeClr val="tx1"/>
                </a:solidFill>
              </a:rPr>
              <a:t>Advice on the number of cycle parking is provided within the ATE Cycle Parking SPAN</a:t>
            </a:r>
            <a:endParaRPr lang="en-GB" sz="1600" dirty="0">
              <a:solidFill>
                <a:schemeClr val="bg1"/>
              </a:solidFill>
            </a:endParaRPr>
          </a:p>
        </p:txBody>
      </p:sp>
      <p:pic>
        <p:nvPicPr>
          <p:cNvPr id="4" name="Graphic 3" descr="Cycling with solid fill">
            <a:extLst>
              <a:ext uri="{FF2B5EF4-FFF2-40B4-BE49-F238E27FC236}">
                <a16:creationId xmlns:a16="http://schemas.microsoft.com/office/drawing/2014/main" id="{D0AE3A8F-E334-B2D6-3205-D78E81A312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582" y="645694"/>
            <a:ext cx="914400" cy="914400"/>
          </a:xfrm>
          <a:prstGeom prst="rect">
            <a:avLst/>
          </a:prstGeom>
        </p:spPr>
      </p:pic>
      <p:sp>
        <p:nvSpPr>
          <p:cNvPr id="5" name="TextBox 4">
            <a:extLst>
              <a:ext uri="{FF2B5EF4-FFF2-40B4-BE49-F238E27FC236}">
                <a16:creationId xmlns:a16="http://schemas.microsoft.com/office/drawing/2014/main" id="{69278F25-B9F5-04D7-2F86-B94C23B68A22}"/>
              </a:ext>
            </a:extLst>
          </p:cNvPr>
          <p:cNvSpPr txBox="1"/>
          <p:nvPr/>
        </p:nvSpPr>
        <p:spPr>
          <a:xfrm>
            <a:off x="1138117" y="1638384"/>
            <a:ext cx="10927632" cy="1498283"/>
          </a:xfrm>
          <a:prstGeom prst="round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sz="1600" b="1" dirty="0">
                <a:solidFill>
                  <a:schemeClr val="tx1"/>
                </a:solidFill>
              </a:rPr>
              <a:t>Showers/Changing Rooms:</a:t>
            </a:r>
          </a:p>
          <a:p>
            <a:pPr marL="342900" indent="-342900">
              <a:buFontTx/>
              <a:buChar char="-"/>
            </a:pPr>
            <a:r>
              <a:rPr lang="en-GB" sz="1600" b="1" dirty="0">
                <a:solidFill>
                  <a:schemeClr val="tx1"/>
                </a:solidFill>
              </a:rPr>
              <a:t>Staff: </a:t>
            </a:r>
            <a:r>
              <a:rPr lang="en-GB" sz="1600" dirty="0">
                <a:solidFill>
                  <a:schemeClr val="tx1"/>
                </a:solidFill>
              </a:rPr>
              <a:t>minimum of 2 showers and 2 changing areas for separate genders. One locker/secure  storage area per staff member. </a:t>
            </a:r>
          </a:p>
          <a:p>
            <a:pPr marL="342900" indent="-342900">
              <a:buFontTx/>
              <a:buChar char="-"/>
            </a:pPr>
            <a:r>
              <a:rPr lang="en-GB" sz="1600" b="1" dirty="0">
                <a:solidFill>
                  <a:schemeClr val="tx1"/>
                </a:solidFill>
              </a:rPr>
              <a:t>Primary Pupils:</a:t>
            </a:r>
            <a:r>
              <a:rPr lang="en-GB" sz="1600" dirty="0">
                <a:solidFill>
                  <a:schemeClr val="tx1"/>
                </a:solidFill>
              </a:rPr>
              <a:t> one locker/secure storage facility per pupil </a:t>
            </a:r>
          </a:p>
          <a:p>
            <a:pPr marL="342900" indent="-342900">
              <a:buFontTx/>
              <a:buChar char="-"/>
            </a:pPr>
            <a:r>
              <a:rPr lang="en-GB" sz="1600" b="1" dirty="0">
                <a:solidFill>
                  <a:schemeClr val="tx1"/>
                </a:solidFill>
              </a:rPr>
              <a:t>Secondary/Post-16 Pupils</a:t>
            </a:r>
            <a:r>
              <a:rPr lang="en-GB" sz="1600" dirty="0">
                <a:solidFill>
                  <a:schemeClr val="tx1"/>
                </a:solidFill>
              </a:rPr>
              <a:t>: a minimum of 2 showers and 2 changing areas for separate genders. One locker/secure storage facility per pupil. </a:t>
            </a:r>
          </a:p>
        </p:txBody>
      </p:sp>
      <p:pic>
        <p:nvPicPr>
          <p:cNvPr id="6" name="Graphic 5" descr="Shower with solid fill">
            <a:extLst>
              <a:ext uri="{FF2B5EF4-FFF2-40B4-BE49-F238E27FC236}">
                <a16:creationId xmlns:a16="http://schemas.microsoft.com/office/drawing/2014/main" id="{4DE985C8-5B24-E13C-107B-967443860B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582" y="1804547"/>
            <a:ext cx="914400" cy="914400"/>
          </a:xfrm>
          <a:prstGeom prst="rect">
            <a:avLst/>
          </a:prstGeom>
        </p:spPr>
      </p:pic>
      <p:sp>
        <p:nvSpPr>
          <p:cNvPr id="7" name="TextBox 6">
            <a:extLst>
              <a:ext uri="{FF2B5EF4-FFF2-40B4-BE49-F238E27FC236}">
                <a16:creationId xmlns:a16="http://schemas.microsoft.com/office/drawing/2014/main" id="{7482AA15-F536-4998-52B0-A46EFB5AC010}"/>
              </a:ext>
            </a:extLst>
          </p:cNvPr>
          <p:cNvSpPr txBox="1"/>
          <p:nvPr/>
        </p:nvSpPr>
        <p:spPr>
          <a:xfrm>
            <a:off x="1138118" y="3362312"/>
            <a:ext cx="10927631" cy="1191816"/>
          </a:xfrm>
          <a:prstGeom prst="round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sz="1600" b="1" dirty="0">
                <a:solidFill>
                  <a:schemeClr val="tx1"/>
                </a:solidFill>
              </a:rPr>
              <a:t>Waiting Areas:</a:t>
            </a:r>
          </a:p>
          <a:p>
            <a:pPr marL="342900" indent="-342900">
              <a:buFontTx/>
              <a:buChar char="-"/>
            </a:pPr>
            <a:r>
              <a:rPr lang="en-GB" sz="1600" dirty="0">
                <a:solidFill>
                  <a:schemeClr val="tx1"/>
                </a:solidFill>
              </a:rPr>
              <a:t>A sheltered waiting area with seating should be provided in the vicinity of the school entrance. </a:t>
            </a:r>
          </a:p>
          <a:p>
            <a:pPr marL="342900" indent="-342900">
              <a:buFontTx/>
              <a:buChar char="-"/>
            </a:pPr>
            <a:r>
              <a:rPr lang="en-GB" sz="1600" dirty="0">
                <a:solidFill>
                  <a:schemeClr val="tx1"/>
                </a:solidFill>
              </a:rPr>
              <a:t>Waiting areas should include seating, be well lit and located with high levels of natural surveillance. </a:t>
            </a:r>
          </a:p>
          <a:p>
            <a:pPr marL="342900" indent="-342900">
              <a:buFontTx/>
              <a:buChar char="-"/>
            </a:pPr>
            <a:r>
              <a:rPr lang="en-GB" sz="1600" dirty="0">
                <a:solidFill>
                  <a:schemeClr val="tx1"/>
                </a:solidFill>
              </a:rPr>
              <a:t>Waiting areas could be located with cycle and scooter parking provision. </a:t>
            </a:r>
          </a:p>
        </p:txBody>
      </p:sp>
      <p:pic>
        <p:nvPicPr>
          <p:cNvPr id="8" name="Graphic 7" descr="Couch with solid fill">
            <a:extLst>
              <a:ext uri="{FF2B5EF4-FFF2-40B4-BE49-F238E27FC236}">
                <a16:creationId xmlns:a16="http://schemas.microsoft.com/office/drawing/2014/main" id="{A67510D2-DCE8-FED3-FFCB-3B91A0ED51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582" y="3501020"/>
            <a:ext cx="914400" cy="914400"/>
          </a:xfrm>
          <a:prstGeom prst="rect">
            <a:avLst/>
          </a:prstGeom>
        </p:spPr>
      </p:pic>
      <p:sp>
        <p:nvSpPr>
          <p:cNvPr id="12" name="TextBox 11">
            <a:extLst>
              <a:ext uri="{FF2B5EF4-FFF2-40B4-BE49-F238E27FC236}">
                <a16:creationId xmlns:a16="http://schemas.microsoft.com/office/drawing/2014/main" id="{6CE2D971-D0A2-A922-3ABD-2032BB7F8BDB}"/>
              </a:ext>
            </a:extLst>
          </p:cNvPr>
          <p:cNvSpPr txBox="1"/>
          <p:nvPr/>
        </p:nvSpPr>
        <p:spPr>
          <a:xfrm>
            <a:off x="1107448" y="4757150"/>
            <a:ext cx="10958301" cy="2009061"/>
          </a:xfrm>
          <a:prstGeom prst="round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sz="1600" b="1" dirty="0">
                <a:solidFill>
                  <a:schemeClr val="tx1"/>
                </a:solidFill>
              </a:rPr>
              <a:t>Car drop-off and pick-up provision:</a:t>
            </a:r>
            <a:r>
              <a:rPr lang="en-GB" sz="1600" dirty="0">
                <a:solidFill>
                  <a:schemeClr val="tx1"/>
                </a:solidFill>
              </a:rPr>
              <a:t> </a:t>
            </a:r>
          </a:p>
          <a:p>
            <a:pPr marL="285750" indent="-285750">
              <a:buFontTx/>
              <a:buChar char="-"/>
            </a:pPr>
            <a:r>
              <a:rPr lang="en-GB" sz="1600" dirty="0">
                <a:solidFill>
                  <a:schemeClr val="tx1"/>
                </a:solidFill>
              </a:rPr>
              <a:t>Car drop-off and pick-up areas should not be provided at new schools. Provision should be restricted only to those reliant on car travel such as those with disabilities. </a:t>
            </a:r>
          </a:p>
          <a:p>
            <a:pPr marL="285750" indent="-285750">
              <a:buFontTx/>
              <a:buChar char="-"/>
            </a:pPr>
            <a:r>
              <a:rPr lang="en-GB" sz="1600" dirty="0">
                <a:solidFill>
                  <a:schemeClr val="tx1"/>
                </a:solidFill>
              </a:rPr>
              <a:t>SEND schools and schools with SEND provision should provide well-designed, secure on-site drop-off and pick-up areas aligned with the demand and needs of pupils. </a:t>
            </a:r>
          </a:p>
          <a:p>
            <a:pPr marL="285750" indent="-285750">
              <a:buFontTx/>
              <a:buChar char="-"/>
            </a:pPr>
            <a:r>
              <a:rPr lang="en-GB" sz="1600" dirty="0">
                <a:solidFill>
                  <a:schemeClr val="tx1"/>
                </a:solidFill>
              </a:rPr>
              <a:t>The need for drop-off and pick-up areas for standalone rural, faith and independent schools should be considered on a case-by-case basis.</a:t>
            </a:r>
          </a:p>
        </p:txBody>
      </p:sp>
      <p:pic>
        <p:nvPicPr>
          <p:cNvPr id="13" name="Graphic 12" descr="Car with solid fill">
            <a:extLst>
              <a:ext uri="{FF2B5EF4-FFF2-40B4-BE49-F238E27FC236}">
                <a16:creationId xmlns:a16="http://schemas.microsoft.com/office/drawing/2014/main" id="{27BD12AE-F11A-778C-9CFF-5F2D8532511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6251" y="5304480"/>
            <a:ext cx="937350" cy="914400"/>
          </a:xfrm>
          <a:prstGeom prst="rect">
            <a:avLst/>
          </a:prstGeom>
        </p:spPr>
      </p:pic>
    </p:spTree>
    <p:extLst>
      <p:ext uri="{BB962C8B-B14F-4D97-AF65-F5344CB8AC3E}">
        <p14:creationId xmlns:p14="http://schemas.microsoft.com/office/powerpoint/2010/main" val="809221246"/>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7DD1A-9386-05A8-9794-F27FF852A8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DA28A3-68D4-290A-49C0-85E05E9D747A}"/>
              </a:ext>
            </a:extLst>
          </p:cNvPr>
          <p:cNvSpPr>
            <a:spLocks noGrp="1"/>
          </p:cNvSpPr>
          <p:nvPr>
            <p:ph type="title"/>
          </p:nvPr>
        </p:nvSpPr>
        <p:spPr>
          <a:xfrm>
            <a:off x="1199455" y="689703"/>
            <a:ext cx="8225535" cy="1011105"/>
          </a:xfrm>
        </p:spPr>
        <p:txBody>
          <a:bodyPr/>
          <a:lstStyle/>
          <a:p>
            <a:r>
              <a:rPr lang="en-GB" dirty="0"/>
              <a:t>On-Site Infrastructure</a:t>
            </a:r>
          </a:p>
        </p:txBody>
      </p:sp>
      <p:sp>
        <p:nvSpPr>
          <p:cNvPr id="3" name="TextBox 2">
            <a:extLst>
              <a:ext uri="{FF2B5EF4-FFF2-40B4-BE49-F238E27FC236}">
                <a16:creationId xmlns:a16="http://schemas.microsoft.com/office/drawing/2014/main" id="{8C1D1A08-AF17-ACBF-9192-383C0C2C5419}"/>
              </a:ext>
            </a:extLst>
          </p:cNvPr>
          <p:cNvSpPr txBox="1"/>
          <p:nvPr/>
        </p:nvSpPr>
        <p:spPr>
          <a:xfrm>
            <a:off x="1199455" y="1374593"/>
            <a:ext cx="10896963" cy="2553891"/>
          </a:xfrm>
          <a:prstGeom prst="round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sz="1600" b="1" dirty="0">
                <a:solidFill>
                  <a:schemeClr val="tx1"/>
                </a:solidFill>
              </a:rPr>
              <a:t>Access Points:</a:t>
            </a:r>
          </a:p>
          <a:p>
            <a:pPr marL="285750" indent="-285750">
              <a:buFontTx/>
              <a:buChar char="-"/>
            </a:pPr>
            <a:r>
              <a:rPr lang="en-GB" sz="1600" dirty="0">
                <a:solidFill>
                  <a:schemeClr val="tx1"/>
                </a:solidFill>
              </a:rPr>
              <a:t>All new schools should have segregated active travel and vehicular access points to minimise the potential for conflict between pedestrians, cyclists and motor vehicles. </a:t>
            </a:r>
          </a:p>
          <a:p>
            <a:pPr marL="285750" indent="-285750">
              <a:buFontTx/>
              <a:buChar char="-"/>
            </a:pPr>
            <a:r>
              <a:rPr lang="en-GB" sz="1600" dirty="0">
                <a:solidFill>
                  <a:schemeClr val="tx1"/>
                </a:solidFill>
              </a:rPr>
              <a:t>The location of active travel access points should meet the desire lines of pupils, including those using off-site Park and Stride locations and walking/cycle bus routes. </a:t>
            </a:r>
          </a:p>
          <a:p>
            <a:pPr marL="285750" indent="-285750">
              <a:buFontTx/>
              <a:buChar char="-"/>
            </a:pPr>
            <a:r>
              <a:rPr lang="en-GB" sz="1600" dirty="0">
                <a:solidFill>
                  <a:schemeClr val="tx1"/>
                </a:solidFill>
              </a:rPr>
              <a:t>While having multiple active travel access points can be beneficial, these should be clearly signposted, well-secured and monitored. </a:t>
            </a:r>
          </a:p>
          <a:p>
            <a:pPr marL="285750" indent="-285750">
              <a:buFontTx/>
              <a:buChar char="-"/>
            </a:pPr>
            <a:r>
              <a:rPr lang="en-GB" sz="1600" dirty="0">
                <a:solidFill>
                  <a:schemeClr val="tx1"/>
                </a:solidFill>
              </a:rPr>
              <a:t>Vehicle access points should desirably be located to the rear of the school, segregated from the pedestrian and cycle access points. </a:t>
            </a:r>
          </a:p>
        </p:txBody>
      </p:sp>
      <p:pic>
        <p:nvPicPr>
          <p:cNvPr id="4" name="Graphic 3" descr="Enter with solid fill">
            <a:extLst>
              <a:ext uri="{FF2B5EF4-FFF2-40B4-BE49-F238E27FC236}">
                <a16:creationId xmlns:a16="http://schemas.microsoft.com/office/drawing/2014/main" id="{AF87D7AA-D453-8C80-797A-C547B64C68B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614" y="2015117"/>
            <a:ext cx="914400" cy="914400"/>
          </a:xfrm>
          <a:prstGeom prst="rect">
            <a:avLst/>
          </a:prstGeom>
        </p:spPr>
      </p:pic>
      <p:sp>
        <p:nvSpPr>
          <p:cNvPr id="5" name="TextBox 4">
            <a:extLst>
              <a:ext uri="{FF2B5EF4-FFF2-40B4-BE49-F238E27FC236}">
                <a16:creationId xmlns:a16="http://schemas.microsoft.com/office/drawing/2014/main" id="{23946C34-0FD3-C28D-2D91-C62B0696F8E8}"/>
              </a:ext>
            </a:extLst>
          </p:cNvPr>
          <p:cNvSpPr txBox="1"/>
          <p:nvPr/>
        </p:nvSpPr>
        <p:spPr>
          <a:xfrm>
            <a:off x="1199454" y="4227123"/>
            <a:ext cx="10896963" cy="1736646"/>
          </a:xfrm>
          <a:prstGeom prst="round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sz="1600" b="1" dirty="0">
                <a:solidFill>
                  <a:schemeClr val="tx1"/>
                </a:solidFill>
              </a:rPr>
              <a:t>Routes:</a:t>
            </a:r>
          </a:p>
          <a:p>
            <a:pPr marL="285750" indent="-285750">
              <a:buFontTx/>
              <a:buChar char="-"/>
            </a:pPr>
            <a:r>
              <a:rPr lang="en-GB" sz="1600" dirty="0">
                <a:solidFill>
                  <a:schemeClr val="tx1"/>
                </a:solidFill>
              </a:rPr>
              <a:t>Dedicated routes for pedestrians and cyclists through the new school site should be provided.</a:t>
            </a:r>
          </a:p>
          <a:p>
            <a:pPr marL="285750" indent="-285750">
              <a:buFontTx/>
              <a:buChar char="-"/>
            </a:pPr>
            <a:r>
              <a:rPr lang="en-GB" sz="1600" dirty="0">
                <a:solidFill>
                  <a:schemeClr val="tx1"/>
                </a:solidFill>
              </a:rPr>
              <a:t>These routes should be separate from any vehicular routes. </a:t>
            </a:r>
          </a:p>
          <a:p>
            <a:pPr marL="285750" indent="-285750">
              <a:buFontTx/>
              <a:buChar char="-"/>
            </a:pPr>
            <a:r>
              <a:rPr lang="en-GB" sz="1600" dirty="0">
                <a:solidFill>
                  <a:schemeClr val="tx1"/>
                </a:solidFill>
              </a:rPr>
              <a:t>All routes through the site should be of sufficient width and located such that the cycle/scooter parking area is freely accessible from the street or cycle path beyond the school boundary without the need to dismount before reaching the cycle/scooter parking area. </a:t>
            </a:r>
          </a:p>
        </p:txBody>
      </p:sp>
      <p:pic>
        <p:nvPicPr>
          <p:cNvPr id="6" name="Graphic 5" descr="Route (Two Pins With A Path) with solid fill">
            <a:extLst>
              <a:ext uri="{FF2B5EF4-FFF2-40B4-BE49-F238E27FC236}">
                <a16:creationId xmlns:a16="http://schemas.microsoft.com/office/drawing/2014/main" id="{5D6E167A-8A5D-229F-8B13-C66AD6DDE6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8467" y="4493187"/>
            <a:ext cx="914400" cy="914400"/>
          </a:xfrm>
          <a:prstGeom prst="rect">
            <a:avLst/>
          </a:prstGeom>
        </p:spPr>
      </p:pic>
    </p:spTree>
    <p:extLst>
      <p:ext uri="{BB962C8B-B14F-4D97-AF65-F5344CB8AC3E}">
        <p14:creationId xmlns:p14="http://schemas.microsoft.com/office/powerpoint/2010/main" val="2022005269"/>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13840-3198-6359-A03D-863918BC6BA0}"/>
              </a:ext>
            </a:extLst>
          </p:cNvPr>
          <p:cNvSpPr>
            <a:spLocks noGrp="1"/>
          </p:cNvSpPr>
          <p:nvPr>
            <p:ph type="title"/>
          </p:nvPr>
        </p:nvSpPr>
        <p:spPr/>
        <p:txBody>
          <a:bodyPr/>
          <a:lstStyle/>
          <a:p>
            <a:r>
              <a:rPr lang="en-GB" dirty="0"/>
              <a:t>Active Travel England: </a:t>
            </a:r>
            <a:r>
              <a:rPr lang="en-GB" b="1" dirty="0"/>
              <a:t>New Planning Guidance</a:t>
            </a:r>
          </a:p>
        </p:txBody>
      </p:sp>
      <p:sp>
        <p:nvSpPr>
          <p:cNvPr id="3" name="Text Placeholder 2">
            <a:extLst>
              <a:ext uri="{FF2B5EF4-FFF2-40B4-BE49-F238E27FC236}">
                <a16:creationId xmlns:a16="http://schemas.microsoft.com/office/drawing/2014/main" id="{50069270-5ED5-8F62-83DC-AE54C6CA857A}"/>
              </a:ext>
            </a:extLst>
          </p:cNvPr>
          <p:cNvSpPr>
            <a:spLocks noGrp="1"/>
          </p:cNvSpPr>
          <p:nvPr>
            <p:ph type="body" sz="quarter" idx="11"/>
          </p:nvPr>
        </p:nvSpPr>
        <p:spPr>
          <a:xfrm>
            <a:off x="575073" y="1559785"/>
            <a:ext cx="5328592" cy="4608512"/>
          </a:xfrm>
        </p:spPr>
        <p:txBody>
          <a:bodyPr/>
          <a:lstStyle/>
          <a:p>
            <a:r>
              <a:rPr lang="en-GB" dirty="0"/>
              <a:t>Active Travel England (ATE) are a statutory consultee on planning applications (&gt;150 dwellings, &gt;7,500sqm, &gt;5 Ha)</a:t>
            </a:r>
          </a:p>
          <a:p>
            <a:endParaRPr lang="en-GB" dirty="0"/>
          </a:p>
          <a:p>
            <a:r>
              <a:rPr lang="en-GB" dirty="0"/>
              <a:t>ATE have identified a need to publish three new guidance notes (linked to development management) on: </a:t>
            </a:r>
          </a:p>
          <a:p>
            <a:pPr lvl="1"/>
            <a:r>
              <a:rPr lang="en-GB" dirty="0"/>
              <a:t>cycle parking</a:t>
            </a:r>
          </a:p>
          <a:p>
            <a:pPr lvl="1"/>
            <a:r>
              <a:rPr lang="en-GB" dirty="0"/>
              <a:t>planning new schools for active travel</a:t>
            </a:r>
          </a:p>
          <a:p>
            <a:pPr lvl="1"/>
            <a:r>
              <a:rPr lang="en-GB" dirty="0"/>
              <a:t>managing the street adoption process </a:t>
            </a:r>
          </a:p>
          <a:p>
            <a:endParaRPr lang="en-GB" dirty="0"/>
          </a:p>
          <a:p>
            <a:r>
              <a:rPr lang="en-GB" dirty="0"/>
              <a:t>Intended audience includes professionals involved in planning, architecture, urban design, landscape architecture, transport planning and engineering; and local planning authority members</a:t>
            </a:r>
          </a:p>
          <a:p>
            <a:endParaRPr lang="en-GB" dirty="0"/>
          </a:p>
        </p:txBody>
      </p:sp>
      <p:pic>
        <p:nvPicPr>
          <p:cNvPr id="5" name="Picture 4">
            <a:extLst>
              <a:ext uri="{FF2B5EF4-FFF2-40B4-BE49-F238E27FC236}">
                <a16:creationId xmlns:a16="http://schemas.microsoft.com/office/drawing/2014/main" id="{28B2DDEB-48D5-3987-4E42-92B3011A84C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903665" y="1700808"/>
            <a:ext cx="6116785" cy="4068688"/>
          </a:xfrm>
          <a:prstGeom prst="rect">
            <a:avLst/>
          </a:prstGeom>
        </p:spPr>
      </p:pic>
    </p:spTree>
    <p:extLst>
      <p:ext uri="{BB962C8B-B14F-4D97-AF65-F5344CB8AC3E}">
        <p14:creationId xmlns:p14="http://schemas.microsoft.com/office/powerpoint/2010/main" val="410601112"/>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FD897-F212-1E43-E798-3B78D3266B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12E8E7-231F-46F3-D3F5-4ECCE410CACC}"/>
              </a:ext>
            </a:extLst>
          </p:cNvPr>
          <p:cNvSpPr>
            <a:spLocks noGrp="1"/>
          </p:cNvSpPr>
          <p:nvPr>
            <p:ph type="title"/>
          </p:nvPr>
        </p:nvSpPr>
        <p:spPr>
          <a:xfrm>
            <a:off x="1199455" y="689703"/>
            <a:ext cx="8225535" cy="1011105"/>
          </a:xfrm>
        </p:spPr>
        <p:txBody>
          <a:bodyPr/>
          <a:lstStyle/>
          <a:p>
            <a:r>
              <a:rPr lang="en-GB" dirty="0"/>
              <a:t>Supporting Initiatives for Active Travel </a:t>
            </a:r>
          </a:p>
        </p:txBody>
      </p:sp>
      <p:sp>
        <p:nvSpPr>
          <p:cNvPr id="3" name="TextBox 2">
            <a:extLst>
              <a:ext uri="{FF2B5EF4-FFF2-40B4-BE49-F238E27FC236}">
                <a16:creationId xmlns:a16="http://schemas.microsoft.com/office/drawing/2014/main" id="{BD1E12CD-603D-784C-79E9-C00B4B5A1B4C}"/>
              </a:ext>
            </a:extLst>
          </p:cNvPr>
          <p:cNvSpPr txBox="1"/>
          <p:nvPr/>
        </p:nvSpPr>
        <p:spPr>
          <a:xfrm>
            <a:off x="256568" y="1325085"/>
            <a:ext cx="10735977" cy="923330"/>
          </a:xfrm>
          <a:prstGeom prst="rect">
            <a:avLst/>
          </a:prstGeom>
          <a:noFill/>
        </p:spPr>
        <p:txBody>
          <a:bodyPr wrap="square">
            <a:spAutoFit/>
          </a:bodyPr>
          <a:lstStyle/>
          <a:p>
            <a:pPr algn="just" fontAlgn="base"/>
            <a:r>
              <a:rPr lang="en-GB" sz="1800" dirty="0">
                <a:effectLst/>
                <a:latin typeface="Calibri" panose="020F0502020204030204" pitchFamily="34" charset="0"/>
                <a:ea typeface="Yu Gothic Light" panose="020B0300000000000000" pitchFamily="34" charset="-128"/>
              </a:rPr>
              <a:t>Supporting initiatives should be implemented at all schools to encourage active travel. Multiple initiatives should be delivered that complement each other, with consideration given to the budget, expertise and time required to plan and implement each initiative. </a:t>
            </a:r>
            <a:endParaRPr lang="en-GB" sz="2000" dirty="0">
              <a:effectLst/>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96DC1A9D-867A-4469-C3C7-95BF3437A536}"/>
              </a:ext>
            </a:extLst>
          </p:cNvPr>
          <p:cNvSpPr txBox="1"/>
          <p:nvPr/>
        </p:nvSpPr>
        <p:spPr>
          <a:xfrm>
            <a:off x="1630016" y="2844026"/>
            <a:ext cx="2158725" cy="527804"/>
          </a:xfrm>
          <a:prstGeom prst="roundRect">
            <a:avLst/>
          </a:prstGeom>
          <a:solidFill>
            <a:schemeClr val="accent6">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sz="2500" b="1" dirty="0">
                <a:solidFill>
                  <a:schemeClr val="bg1"/>
                </a:solidFill>
              </a:rPr>
              <a:t>Travel Plans</a:t>
            </a:r>
          </a:p>
        </p:txBody>
      </p:sp>
      <p:sp>
        <p:nvSpPr>
          <p:cNvPr id="5" name="TextBox 4">
            <a:extLst>
              <a:ext uri="{FF2B5EF4-FFF2-40B4-BE49-F238E27FC236}">
                <a16:creationId xmlns:a16="http://schemas.microsoft.com/office/drawing/2014/main" id="{7C0862DF-0DD3-D320-C3F4-B2DCC1531F9C}"/>
              </a:ext>
            </a:extLst>
          </p:cNvPr>
          <p:cNvSpPr txBox="1"/>
          <p:nvPr/>
        </p:nvSpPr>
        <p:spPr>
          <a:xfrm>
            <a:off x="765326" y="3896362"/>
            <a:ext cx="3510474" cy="1072634"/>
          </a:xfrm>
          <a:prstGeom prst="roundRect">
            <a:avLst/>
          </a:prstGeom>
          <a:solidFill>
            <a:srgbClr val="73A9DB"/>
          </a:solid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sz="1900" b="1" dirty="0">
                <a:solidFill>
                  <a:schemeClr val="bg1"/>
                </a:solidFill>
              </a:rPr>
              <a:t>Other Initiatives i.e.</a:t>
            </a:r>
          </a:p>
          <a:p>
            <a:pPr marL="342900" indent="-342900" algn="ctr">
              <a:buFontTx/>
              <a:buChar char="-"/>
            </a:pPr>
            <a:r>
              <a:rPr lang="en-GB" sz="1900" b="1" dirty="0">
                <a:solidFill>
                  <a:schemeClr val="bg1"/>
                </a:solidFill>
              </a:rPr>
              <a:t>Walk to  School Week </a:t>
            </a:r>
          </a:p>
          <a:p>
            <a:pPr marL="342900" indent="-342900" algn="ctr">
              <a:buFontTx/>
              <a:buChar char="-"/>
            </a:pPr>
            <a:r>
              <a:rPr lang="en-GB" sz="1900" b="1" dirty="0">
                <a:solidFill>
                  <a:schemeClr val="bg1"/>
                </a:solidFill>
              </a:rPr>
              <a:t>Cycle to School Week </a:t>
            </a:r>
          </a:p>
        </p:txBody>
      </p:sp>
      <p:sp>
        <p:nvSpPr>
          <p:cNvPr id="6" name="TextBox 5">
            <a:extLst>
              <a:ext uri="{FF2B5EF4-FFF2-40B4-BE49-F238E27FC236}">
                <a16:creationId xmlns:a16="http://schemas.microsoft.com/office/drawing/2014/main" id="{B9C97355-F1F8-3F27-7507-E993172A2BB3}"/>
              </a:ext>
            </a:extLst>
          </p:cNvPr>
          <p:cNvSpPr txBox="1"/>
          <p:nvPr/>
        </p:nvSpPr>
        <p:spPr>
          <a:xfrm>
            <a:off x="2004257" y="5496195"/>
            <a:ext cx="2706040" cy="527804"/>
          </a:xfrm>
          <a:prstGeom prst="roundRect">
            <a:avLst/>
          </a:prstGeom>
          <a:solidFill>
            <a:srgbClr val="70AD47"/>
          </a:solid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sz="2500" b="1" dirty="0">
                <a:solidFill>
                  <a:schemeClr val="bg1"/>
                </a:solidFill>
              </a:rPr>
              <a:t>Park &amp; Stride </a:t>
            </a:r>
          </a:p>
        </p:txBody>
      </p:sp>
      <p:sp>
        <p:nvSpPr>
          <p:cNvPr id="7" name="TextBox 6">
            <a:extLst>
              <a:ext uri="{FF2B5EF4-FFF2-40B4-BE49-F238E27FC236}">
                <a16:creationId xmlns:a16="http://schemas.microsoft.com/office/drawing/2014/main" id="{1464C455-2750-B73A-C5EA-5D9056173D98}"/>
              </a:ext>
            </a:extLst>
          </p:cNvPr>
          <p:cNvSpPr txBox="1"/>
          <p:nvPr/>
        </p:nvSpPr>
        <p:spPr>
          <a:xfrm>
            <a:off x="5139622" y="3097779"/>
            <a:ext cx="2706040" cy="953453"/>
          </a:xfrm>
          <a:prstGeom prst="roundRect">
            <a:avLst/>
          </a:prstGeom>
          <a:solidFill>
            <a:srgbClr val="70AD47"/>
          </a:solid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sz="2500" b="1" dirty="0">
                <a:solidFill>
                  <a:schemeClr val="bg1"/>
                </a:solidFill>
              </a:rPr>
              <a:t>Bikeability Cycle Training</a:t>
            </a:r>
          </a:p>
        </p:txBody>
      </p:sp>
      <p:sp>
        <p:nvSpPr>
          <p:cNvPr id="8" name="TextBox 7">
            <a:extLst>
              <a:ext uri="{FF2B5EF4-FFF2-40B4-BE49-F238E27FC236}">
                <a16:creationId xmlns:a16="http://schemas.microsoft.com/office/drawing/2014/main" id="{BF7AF068-55D9-5146-2F03-031318B86BF1}"/>
              </a:ext>
            </a:extLst>
          </p:cNvPr>
          <p:cNvSpPr txBox="1"/>
          <p:nvPr/>
        </p:nvSpPr>
        <p:spPr>
          <a:xfrm>
            <a:off x="5428592" y="4557046"/>
            <a:ext cx="2943139" cy="1379101"/>
          </a:xfrm>
          <a:prstGeom prst="roundRect">
            <a:avLst/>
          </a:prstGeom>
          <a:solidFill>
            <a:schemeClr val="accent6">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sz="2500" b="1" dirty="0">
                <a:solidFill>
                  <a:schemeClr val="bg1"/>
                </a:solidFill>
              </a:rPr>
              <a:t>Cycle Playgrounds/Cycle Track</a:t>
            </a:r>
          </a:p>
        </p:txBody>
      </p:sp>
      <p:sp>
        <p:nvSpPr>
          <p:cNvPr id="9" name="TextBox 8">
            <a:extLst>
              <a:ext uri="{FF2B5EF4-FFF2-40B4-BE49-F238E27FC236}">
                <a16:creationId xmlns:a16="http://schemas.microsoft.com/office/drawing/2014/main" id="{C8390AF0-5C8A-7B61-DD1C-D2425BC945C9}"/>
              </a:ext>
            </a:extLst>
          </p:cNvPr>
          <p:cNvSpPr txBox="1"/>
          <p:nvPr/>
        </p:nvSpPr>
        <p:spPr>
          <a:xfrm>
            <a:off x="8624050" y="3557393"/>
            <a:ext cx="2706040" cy="953453"/>
          </a:xfrm>
          <a:prstGeom prst="roundRect">
            <a:avLst/>
          </a:prstGeom>
          <a:solidFill>
            <a:srgbClr val="73A9DB"/>
          </a:solid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sz="2500" b="1" dirty="0">
                <a:solidFill>
                  <a:schemeClr val="bg1"/>
                </a:solidFill>
              </a:rPr>
              <a:t>Walking/Cycling Buses</a:t>
            </a:r>
          </a:p>
        </p:txBody>
      </p:sp>
    </p:spTree>
    <p:extLst>
      <p:ext uri="{BB962C8B-B14F-4D97-AF65-F5344CB8AC3E}">
        <p14:creationId xmlns:p14="http://schemas.microsoft.com/office/powerpoint/2010/main" val="2467833069"/>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7C25F-F9E7-5BAE-3414-1410FAF54C31}"/>
              </a:ext>
            </a:extLst>
          </p:cNvPr>
          <p:cNvSpPr>
            <a:spLocks noGrp="1"/>
          </p:cNvSpPr>
          <p:nvPr>
            <p:ph type="title"/>
          </p:nvPr>
        </p:nvSpPr>
        <p:spPr/>
        <p:txBody>
          <a:bodyPr/>
          <a:lstStyle/>
          <a:p>
            <a:r>
              <a:rPr lang="en-GB">
                <a:ea typeface="ＭＳ Ｐゴシック"/>
              </a:rPr>
              <a:t>Part 3: Cycle Parking</a:t>
            </a:r>
            <a:endParaRPr lang="en-GB"/>
          </a:p>
        </p:txBody>
      </p:sp>
      <p:sp>
        <p:nvSpPr>
          <p:cNvPr id="3" name="Text Placeholder 2">
            <a:extLst>
              <a:ext uri="{FF2B5EF4-FFF2-40B4-BE49-F238E27FC236}">
                <a16:creationId xmlns:a16="http://schemas.microsoft.com/office/drawing/2014/main" id="{250223DF-7DE7-C995-630A-B90FB624030B}"/>
              </a:ext>
            </a:extLst>
          </p:cNvPr>
          <p:cNvSpPr>
            <a:spLocks noGrp="1"/>
          </p:cNvSpPr>
          <p:nvPr>
            <p:ph type="body" sz="quarter" idx="11"/>
          </p:nvPr>
        </p:nvSpPr>
        <p:spPr/>
        <p:txBody>
          <a:bodyPr lIns="0" tIns="0" rIns="0" bIns="0" anchor="t"/>
          <a:lstStyle/>
          <a:p>
            <a:r>
              <a:rPr lang="en-GB">
                <a:latin typeface="Calibri"/>
                <a:ea typeface="Calibri"/>
                <a:cs typeface="Calibri"/>
              </a:rPr>
              <a:t>Ensuring that good cycle parking is embedded in site plans and is not an afterthought</a:t>
            </a:r>
          </a:p>
        </p:txBody>
      </p:sp>
      <p:pic>
        <p:nvPicPr>
          <p:cNvPr id="5" name="Picture 4">
            <a:extLst>
              <a:ext uri="{FF2B5EF4-FFF2-40B4-BE49-F238E27FC236}">
                <a16:creationId xmlns:a16="http://schemas.microsoft.com/office/drawing/2014/main" id="{E5B63204-3EAE-3E39-3CA5-CA1978B6C7B7}"/>
              </a:ext>
            </a:extLst>
          </p:cNvPr>
          <p:cNvPicPr>
            <a:picLocks noChangeAspect="1"/>
          </p:cNvPicPr>
          <p:nvPr/>
        </p:nvPicPr>
        <p:blipFill>
          <a:blip r:embed="rId2"/>
          <a:stretch>
            <a:fillRect/>
          </a:stretch>
        </p:blipFill>
        <p:spPr>
          <a:xfrm>
            <a:off x="10052115" y="549751"/>
            <a:ext cx="1663831" cy="1100090"/>
          </a:xfrm>
          <a:prstGeom prst="rect">
            <a:avLst/>
          </a:prstGeom>
        </p:spPr>
      </p:pic>
      <p:pic>
        <p:nvPicPr>
          <p:cNvPr id="7" name="Graphic 6" descr="Active Travel England">
            <a:extLst>
              <a:ext uri="{FF2B5EF4-FFF2-40B4-BE49-F238E27FC236}">
                <a16:creationId xmlns:a16="http://schemas.microsoft.com/office/drawing/2014/main" id="{82BFAD8E-7311-7291-7D54-C039EA8242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52311" y="1933182"/>
            <a:ext cx="1034986" cy="1216255"/>
          </a:xfrm>
          <a:prstGeom prst="rect">
            <a:avLst/>
          </a:prstGeom>
        </p:spPr>
      </p:pic>
    </p:spTree>
    <p:extLst>
      <p:ext uri="{BB962C8B-B14F-4D97-AF65-F5344CB8AC3E}">
        <p14:creationId xmlns:p14="http://schemas.microsoft.com/office/powerpoint/2010/main" val="411139414"/>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9D20E-64A1-8C9A-C8E5-B0FF14185734}"/>
              </a:ext>
            </a:extLst>
          </p:cNvPr>
          <p:cNvSpPr>
            <a:spLocks noGrp="1"/>
          </p:cNvSpPr>
          <p:nvPr>
            <p:ph type="title"/>
          </p:nvPr>
        </p:nvSpPr>
        <p:spPr>
          <a:xfrm>
            <a:off x="1199455" y="689703"/>
            <a:ext cx="8225535" cy="1011105"/>
          </a:xfrm>
        </p:spPr>
        <p:txBody>
          <a:bodyPr/>
          <a:lstStyle/>
          <a:p>
            <a:r>
              <a:rPr lang="en-GB">
                <a:ea typeface="ＭＳ Ｐゴシック"/>
              </a:rPr>
              <a:t>The Brief</a:t>
            </a:r>
            <a:endParaRPr lang="en-GB"/>
          </a:p>
        </p:txBody>
      </p:sp>
      <p:sp>
        <p:nvSpPr>
          <p:cNvPr id="3" name="Text Placeholder 2">
            <a:extLst>
              <a:ext uri="{FF2B5EF4-FFF2-40B4-BE49-F238E27FC236}">
                <a16:creationId xmlns:a16="http://schemas.microsoft.com/office/drawing/2014/main" id="{BD293443-10C4-C89C-5CE5-6C2A626F6D89}"/>
              </a:ext>
            </a:extLst>
          </p:cNvPr>
          <p:cNvSpPr>
            <a:spLocks noGrp="1"/>
          </p:cNvSpPr>
          <p:nvPr>
            <p:ph type="body" sz="quarter" idx="11"/>
          </p:nvPr>
        </p:nvSpPr>
        <p:spPr>
          <a:xfrm>
            <a:off x="1199456" y="1700808"/>
            <a:ext cx="8222698" cy="2463190"/>
          </a:xfrm>
        </p:spPr>
        <p:txBody>
          <a:bodyPr lIns="0" tIns="0" rIns="0" bIns="0" anchor="t"/>
          <a:lstStyle/>
          <a:p>
            <a:r>
              <a:rPr lang="en-GB">
                <a:solidFill>
                  <a:srgbClr val="000000"/>
                </a:solidFill>
                <a:ea typeface="+mn-lt"/>
                <a:cs typeface="+mn-lt"/>
              </a:rPr>
              <a:t>Cycle parking is an area identified by ATE’s Planning Managers as one of the most common issues when responding to planning applications.</a:t>
            </a:r>
            <a:endParaRPr lang="en-GB">
              <a:solidFill>
                <a:srgbClr val="000000"/>
              </a:solidFill>
              <a:ea typeface="Calibri"/>
              <a:cs typeface="Calibri"/>
            </a:endParaRPr>
          </a:p>
          <a:p>
            <a:r>
              <a:rPr lang="en-GB">
                <a:ea typeface="+mn-lt"/>
                <a:cs typeface="+mn-lt"/>
              </a:rPr>
              <a:t>No approved guidance beyond LTN 1/20.</a:t>
            </a:r>
            <a:endParaRPr lang="en-GB"/>
          </a:p>
          <a:p>
            <a:r>
              <a:rPr lang="en-GB">
                <a:ea typeface="+mn-lt"/>
                <a:cs typeface="+mn-lt"/>
              </a:rPr>
              <a:t>Getting cycle parking right is critical to ensuring more journeys are made by cycle.</a:t>
            </a:r>
            <a:endParaRPr lang="en-GB">
              <a:ea typeface="Calibri"/>
              <a:cs typeface="Calibri"/>
            </a:endParaRPr>
          </a:p>
          <a:p>
            <a:r>
              <a:rPr lang="en-GB">
                <a:ea typeface="+mn-lt"/>
                <a:cs typeface="+mn-lt"/>
              </a:rPr>
              <a:t>Need for evidence-based set of design guidance and standards for cycle parking and supporting facilities in a range of settings that LPAs could adopt. </a:t>
            </a:r>
            <a:endParaRPr lang="en-GB"/>
          </a:p>
        </p:txBody>
      </p:sp>
      <p:pic>
        <p:nvPicPr>
          <p:cNvPr id="5" name="Picture 4">
            <a:extLst>
              <a:ext uri="{FF2B5EF4-FFF2-40B4-BE49-F238E27FC236}">
                <a16:creationId xmlns:a16="http://schemas.microsoft.com/office/drawing/2014/main" id="{6DFCD48B-AC3A-3BB0-BEF3-54C550E6E062}"/>
              </a:ext>
            </a:extLst>
          </p:cNvPr>
          <p:cNvPicPr>
            <a:picLocks noChangeAspect="1"/>
          </p:cNvPicPr>
          <p:nvPr/>
        </p:nvPicPr>
        <p:blipFill>
          <a:blip r:embed="rId2"/>
          <a:stretch>
            <a:fillRect/>
          </a:stretch>
        </p:blipFill>
        <p:spPr>
          <a:xfrm>
            <a:off x="10052115" y="549751"/>
            <a:ext cx="1663831" cy="1100090"/>
          </a:xfrm>
          <a:prstGeom prst="rect">
            <a:avLst/>
          </a:prstGeom>
        </p:spPr>
      </p:pic>
      <p:pic>
        <p:nvPicPr>
          <p:cNvPr id="7" name="Graphic 6" descr="Active Travel England">
            <a:extLst>
              <a:ext uri="{FF2B5EF4-FFF2-40B4-BE49-F238E27FC236}">
                <a16:creationId xmlns:a16="http://schemas.microsoft.com/office/drawing/2014/main" id="{1EC9F519-1262-B3CD-BDB3-81C666DE22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52311" y="1933182"/>
            <a:ext cx="1034986" cy="1216255"/>
          </a:xfrm>
          <a:prstGeom prst="rect">
            <a:avLst/>
          </a:prstGeom>
        </p:spPr>
      </p:pic>
      <p:graphicFrame>
        <p:nvGraphicFramePr>
          <p:cNvPr id="6" name="Diagram 5">
            <a:extLst>
              <a:ext uri="{FF2B5EF4-FFF2-40B4-BE49-F238E27FC236}">
                <a16:creationId xmlns:a16="http://schemas.microsoft.com/office/drawing/2014/main" id="{4300A7EE-EA28-1E00-A3C2-3A569CB34AB0}"/>
              </a:ext>
            </a:extLst>
          </p:cNvPr>
          <p:cNvGraphicFramePr/>
          <p:nvPr>
            <p:extLst>
              <p:ext uri="{D42A27DB-BD31-4B8C-83A1-F6EECF244321}">
                <p14:modId xmlns:p14="http://schemas.microsoft.com/office/powerpoint/2010/main" val="3949888285"/>
              </p:ext>
            </p:extLst>
          </p:nvPr>
        </p:nvGraphicFramePr>
        <p:xfrm>
          <a:off x="1200150" y="4164623"/>
          <a:ext cx="8223595" cy="17232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863617940"/>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5B53D-55EB-1703-F5A0-C1913FDD32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0E6E0B-34E5-12F7-4DF5-E98F70E00C70}"/>
              </a:ext>
            </a:extLst>
          </p:cNvPr>
          <p:cNvSpPr>
            <a:spLocks noGrp="1"/>
          </p:cNvSpPr>
          <p:nvPr>
            <p:ph type="title"/>
          </p:nvPr>
        </p:nvSpPr>
        <p:spPr>
          <a:xfrm>
            <a:off x="1199455" y="689703"/>
            <a:ext cx="8225535" cy="1011105"/>
          </a:xfrm>
        </p:spPr>
        <p:txBody>
          <a:bodyPr/>
          <a:lstStyle/>
          <a:p>
            <a:r>
              <a:rPr lang="en-GB">
                <a:ea typeface="ＭＳ Ｐゴシック"/>
              </a:rPr>
              <a:t>Research and Analysis</a:t>
            </a:r>
            <a:endParaRPr lang="en-GB"/>
          </a:p>
        </p:txBody>
      </p:sp>
      <p:sp>
        <p:nvSpPr>
          <p:cNvPr id="3" name="Text Placeholder 2">
            <a:extLst>
              <a:ext uri="{FF2B5EF4-FFF2-40B4-BE49-F238E27FC236}">
                <a16:creationId xmlns:a16="http://schemas.microsoft.com/office/drawing/2014/main" id="{0E188D87-94EB-2CAC-5066-39B524AC945C}"/>
              </a:ext>
            </a:extLst>
          </p:cNvPr>
          <p:cNvSpPr>
            <a:spLocks noGrp="1"/>
          </p:cNvSpPr>
          <p:nvPr>
            <p:ph type="body" sz="quarter" idx="11"/>
          </p:nvPr>
        </p:nvSpPr>
        <p:spPr>
          <a:xfrm>
            <a:off x="1199456" y="1700808"/>
            <a:ext cx="8225145" cy="2459282"/>
          </a:xfrm>
        </p:spPr>
        <p:txBody>
          <a:bodyPr lIns="0" tIns="0" rIns="0" bIns="0" anchor="t"/>
          <a:lstStyle/>
          <a:p>
            <a:r>
              <a:rPr lang="en-GB">
                <a:ea typeface="+mn-lt"/>
                <a:cs typeface="+mn-lt"/>
              </a:rPr>
              <a:t>Develop an evidence base for any new strategies in line with user demand.</a:t>
            </a:r>
            <a:endParaRPr lang="en-GB"/>
          </a:p>
          <a:p>
            <a:r>
              <a:rPr lang="en-GB">
                <a:ea typeface="+mn-lt"/>
                <a:cs typeface="+mn-lt"/>
              </a:rPr>
              <a:t>Understand whether and to what extent existing research demonstrates a link between the role of cycle parking and supporting facilities and modal shift, and the extent to which poor quality cycle parking and supporting facilities are a barrier to cycling. </a:t>
            </a:r>
            <a:endParaRPr lang="en-GB"/>
          </a:p>
          <a:p>
            <a:r>
              <a:rPr lang="en-GB">
                <a:ea typeface="+mn-lt"/>
                <a:cs typeface="+mn-lt"/>
              </a:rPr>
              <a:t>Identify key findings on what factors are important considerations when designing cycle parking facilities.</a:t>
            </a:r>
            <a:endParaRPr lang="en-GB">
              <a:ea typeface="Calibri"/>
              <a:cs typeface="Calibri"/>
            </a:endParaRPr>
          </a:p>
        </p:txBody>
      </p:sp>
      <p:pic>
        <p:nvPicPr>
          <p:cNvPr id="5" name="Picture 4">
            <a:extLst>
              <a:ext uri="{FF2B5EF4-FFF2-40B4-BE49-F238E27FC236}">
                <a16:creationId xmlns:a16="http://schemas.microsoft.com/office/drawing/2014/main" id="{BC3EB865-1E49-6086-3339-382FDDB87453}"/>
              </a:ext>
            </a:extLst>
          </p:cNvPr>
          <p:cNvPicPr>
            <a:picLocks noChangeAspect="1"/>
          </p:cNvPicPr>
          <p:nvPr/>
        </p:nvPicPr>
        <p:blipFill>
          <a:blip r:embed="rId2"/>
          <a:stretch>
            <a:fillRect/>
          </a:stretch>
        </p:blipFill>
        <p:spPr>
          <a:xfrm>
            <a:off x="10052115" y="549751"/>
            <a:ext cx="1663831" cy="1100090"/>
          </a:xfrm>
          <a:prstGeom prst="rect">
            <a:avLst/>
          </a:prstGeom>
        </p:spPr>
      </p:pic>
      <p:pic>
        <p:nvPicPr>
          <p:cNvPr id="7" name="Graphic 6" descr="Active Travel England">
            <a:extLst>
              <a:ext uri="{FF2B5EF4-FFF2-40B4-BE49-F238E27FC236}">
                <a16:creationId xmlns:a16="http://schemas.microsoft.com/office/drawing/2014/main" id="{D61AD964-81FA-6888-E75B-6F36B64D6F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52311" y="1933182"/>
            <a:ext cx="1034986" cy="1216255"/>
          </a:xfrm>
          <a:prstGeom prst="rect">
            <a:avLst/>
          </a:prstGeom>
        </p:spPr>
      </p:pic>
      <p:graphicFrame>
        <p:nvGraphicFramePr>
          <p:cNvPr id="158" name="Diagram 157">
            <a:extLst>
              <a:ext uri="{FF2B5EF4-FFF2-40B4-BE49-F238E27FC236}">
                <a16:creationId xmlns:a16="http://schemas.microsoft.com/office/drawing/2014/main" id="{45C74291-4CBB-E5D9-1869-29144B533A4C}"/>
              </a:ext>
            </a:extLst>
          </p:cNvPr>
          <p:cNvGraphicFramePr/>
          <p:nvPr>
            <p:extLst>
              <p:ext uri="{D42A27DB-BD31-4B8C-83A1-F6EECF244321}">
                <p14:modId xmlns:p14="http://schemas.microsoft.com/office/powerpoint/2010/main" val="2647353979"/>
              </p:ext>
            </p:extLst>
          </p:nvPr>
        </p:nvGraphicFramePr>
        <p:xfrm>
          <a:off x="1201614" y="4158107"/>
          <a:ext cx="8228949" cy="193007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16778445"/>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6690F-A16C-7CB1-FA8B-39DF4A61D883}"/>
            </a:ext>
          </a:extLst>
        </p:cNvPr>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90BBB842-BA97-6FE2-E120-92C85A72BF21}"/>
              </a:ext>
            </a:extLst>
          </p:cNvPr>
          <p:cNvGraphicFramePr/>
          <p:nvPr>
            <p:extLst>
              <p:ext uri="{D42A27DB-BD31-4B8C-83A1-F6EECF244321}">
                <p14:modId xmlns:p14="http://schemas.microsoft.com/office/powerpoint/2010/main" val="1142286617"/>
              </p:ext>
            </p:extLst>
          </p:nvPr>
        </p:nvGraphicFramePr>
        <p:xfrm>
          <a:off x="1201616" y="1649046"/>
          <a:ext cx="8225691" cy="4302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CD907F02-3C56-47FA-3AE5-9422D4958056}"/>
              </a:ext>
            </a:extLst>
          </p:cNvPr>
          <p:cNvSpPr>
            <a:spLocks noGrp="1"/>
          </p:cNvSpPr>
          <p:nvPr>
            <p:ph type="title"/>
          </p:nvPr>
        </p:nvSpPr>
        <p:spPr>
          <a:xfrm>
            <a:off x="1199455" y="689703"/>
            <a:ext cx="8231397" cy="1011105"/>
          </a:xfrm>
        </p:spPr>
        <p:txBody>
          <a:bodyPr/>
          <a:lstStyle/>
          <a:p>
            <a:r>
              <a:rPr lang="en-GB">
                <a:ea typeface="ＭＳ Ｐゴシック"/>
              </a:rPr>
              <a:t>What we know... </a:t>
            </a:r>
            <a:r>
              <a:rPr lang="en-GB">
                <a:solidFill>
                  <a:schemeClr val="bg1"/>
                </a:solidFill>
                <a:ea typeface="ＭＳ Ｐゴシック"/>
              </a:rPr>
              <a:t>and what we don't</a:t>
            </a:r>
            <a:endParaRPr lang="en-GB">
              <a:solidFill>
                <a:schemeClr val="bg1"/>
              </a:solidFill>
            </a:endParaRPr>
          </a:p>
        </p:txBody>
      </p:sp>
      <p:pic>
        <p:nvPicPr>
          <p:cNvPr id="5" name="Picture 4">
            <a:extLst>
              <a:ext uri="{FF2B5EF4-FFF2-40B4-BE49-F238E27FC236}">
                <a16:creationId xmlns:a16="http://schemas.microsoft.com/office/drawing/2014/main" id="{87558C09-2D1C-ABE4-EECE-3F6FAA3404EF}"/>
              </a:ext>
            </a:extLst>
          </p:cNvPr>
          <p:cNvPicPr>
            <a:picLocks noChangeAspect="1"/>
          </p:cNvPicPr>
          <p:nvPr/>
        </p:nvPicPr>
        <p:blipFill>
          <a:blip r:embed="rId7"/>
          <a:stretch>
            <a:fillRect/>
          </a:stretch>
        </p:blipFill>
        <p:spPr>
          <a:xfrm>
            <a:off x="10052115" y="549751"/>
            <a:ext cx="1663831" cy="1100090"/>
          </a:xfrm>
          <a:prstGeom prst="rect">
            <a:avLst/>
          </a:prstGeom>
        </p:spPr>
      </p:pic>
      <p:pic>
        <p:nvPicPr>
          <p:cNvPr id="7" name="Graphic 6" descr="Active Travel England">
            <a:extLst>
              <a:ext uri="{FF2B5EF4-FFF2-40B4-BE49-F238E27FC236}">
                <a16:creationId xmlns:a16="http://schemas.microsoft.com/office/drawing/2014/main" id="{B5693E9F-C1AB-A737-2927-C37AC28107A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52311" y="1933182"/>
            <a:ext cx="1034986" cy="1216255"/>
          </a:xfrm>
          <a:prstGeom prst="rect">
            <a:avLst/>
          </a:prstGeom>
        </p:spPr>
      </p:pic>
    </p:spTree>
    <p:extLst>
      <p:ext uri="{BB962C8B-B14F-4D97-AF65-F5344CB8AC3E}">
        <p14:creationId xmlns:p14="http://schemas.microsoft.com/office/powerpoint/2010/main" val="3060807926"/>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D6A71-3519-7341-19AF-E5B37837D363}"/>
            </a:ext>
          </a:extLst>
        </p:cNvPr>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BD389D45-5F38-6E54-EC83-786AC3F8E179}"/>
              </a:ext>
            </a:extLst>
          </p:cNvPr>
          <p:cNvGraphicFramePr/>
          <p:nvPr>
            <p:extLst>
              <p:ext uri="{D42A27DB-BD31-4B8C-83A1-F6EECF244321}">
                <p14:modId xmlns:p14="http://schemas.microsoft.com/office/powerpoint/2010/main" val="607408819"/>
              </p:ext>
            </p:extLst>
          </p:nvPr>
        </p:nvGraphicFramePr>
        <p:xfrm>
          <a:off x="1201616" y="1649046"/>
          <a:ext cx="8227644" cy="4292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A9598C6D-C0BD-15A1-385B-2F830D60265F}"/>
              </a:ext>
            </a:extLst>
          </p:cNvPr>
          <p:cNvSpPr>
            <a:spLocks noGrp="1"/>
          </p:cNvSpPr>
          <p:nvPr>
            <p:ph type="title"/>
          </p:nvPr>
        </p:nvSpPr>
        <p:spPr>
          <a:xfrm>
            <a:off x="1199455" y="689703"/>
            <a:ext cx="8225535" cy="1011105"/>
          </a:xfrm>
        </p:spPr>
        <p:txBody>
          <a:bodyPr/>
          <a:lstStyle/>
          <a:p>
            <a:r>
              <a:rPr lang="en-GB">
                <a:solidFill>
                  <a:srgbClr val="FFFFFF"/>
                </a:solidFill>
                <a:ea typeface="Calibri"/>
                <a:cs typeface="Calibri"/>
              </a:rPr>
              <a:t>What we know</a:t>
            </a:r>
            <a:r>
              <a:rPr lang="en-GB">
                <a:ea typeface="Calibri"/>
                <a:cs typeface="Calibri"/>
              </a:rPr>
              <a:t>... and what we don't</a:t>
            </a:r>
          </a:p>
          <a:p>
            <a:endParaRPr lang="en-GB">
              <a:ea typeface="Calibri"/>
              <a:cs typeface="Calibri"/>
            </a:endParaRPr>
          </a:p>
          <a:p>
            <a:endParaRPr lang="en-GB"/>
          </a:p>
        </p:txBody>
      </p:sp>
      <p:pic>
        <p:nvPicPr>
          <p:cNvPr id="5" name="Picture 4">
            <a:extLst>
              <a:ext uri="{FF2B5EF4-FFF2-40B4-BE49-F238E27FC236}">
                <a16:creationId xmlns:a16="http://schemas.microsoft.com/office/drawing/2014/main" id="{B28D194B-C105-447B-E641-0FA73CD693EA}"/>
              </a:ext>
            </a:extLst>
          </p:cNvPr>
          <p:cNvPicPr>
            <a:picLocks noChangeAspect="1"/>
          </p:cNvPicPr>
          <p:nvPr/>
        </p:nvPicPr>
        <p:blipFill>
          <a:blip r:embed="rId7"/>
          <a:stretch>
            <a:fillRect/>
          </a:stretch>
        </p:blipFill>
        <p:spPr>
          <a:xfrm>
            <a:off x="10052115" y="549751"/>
            <a:ext cx="1663831" cy="1100090"/>
          </a:xfrm>
          <a:prstGeom prst="rect">
            <a:avLst/>
          </a:prstGeom>
        </p:spPr>
      </p:pic>
      <p:pic>
        <p:nvPicPr>
          <p:cNvPr id="7" name="Graphic 6" descr="Active Travel England">
            <a:extLst>
              <a:ext uri="{FF2B5EF4-FFF2-40B4-BE49-F238E27FC236}">
                <a16:creationId xmlns:a16="http://schemas.microsoft.com/office/drawing/2014/main" id="{E181F018-1722-4C06-3572-676913EE21C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52311" y="1933182"/>
            <a:ext cx="1034986" cy="1216255"/>
          </a:xfrm>
          <a:prstGeom prst="rect">
            <a:avLst/>
          </a:prstGeom>
        </p:spPr>
      </p:pic>
    </p:spTree>
    <p:extLst>
      <p:ext uri="{BB962C8B-B14F-4D97-AF65-F5344CB8AC3E}">
        <p14:creationId xmlns:p14="http://schemas.microsoft.com/office/powerpoint/2010/main" val="526664803"/>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30B71-5619-4D32-441F-446416F541C3}"/>
              </a:ext>
            </a:extLst>
          </p:cNvPr>
          <p:cNvSpPr>
            <a:spLocks noGrp="1"/>
          </p:cNvSpPr>
          <p:nvPr>
            <p:ph type="title"/>
          </p:nvPr>
        </p:nvSpPr>
        <p:spPr>
          <a:xfrm>
            <a:off x="1199455" y="692699"/>
            <a:ext cx="8223954" cy="936101"/>
          </a:xfrm>
        </p:spPr>
        <p:txBody>
          <a:bodyPr/>
          <a:lstStyle/>
          <a:p>
            <a:r>
              <a:rPr lang="en-GB">
                <a:ea typeface="Calibri"/>
                <a:cs typeface="Calibri"/>
              </a:rPr>
              <a:t>Egan, Dowling, and Caulfield (2023) </a:t>
            </a:r>
            <a:endParaRPr lang="en-US"/>
          </a:p>
        </p:txBody>
      </p:sp>
      <p:pic>
        <p:nvPicPr>
          <p:cNvPr id="6" name="Picture 5">
            <a:extLst>
              <a:ext uri="{FF2B5EF4-FFF2-40B4-BE49-F238E27FC236}">
                <a16:creationId xmlns:a16="http://schemas.microsoft.com/office/drawing/2014/main" id="{977E7F86-70A6-BEB7-5E0C-E299B957DBBC}"/>
              </a:ext>
            </a:extLst>
          </p:cNvPr>
          <p:cNvPicPr>
            <a:picLocks noChangeAspect="1"/>
          </p:cNvPicPr>
          <p:nvPr/>
        </p:nvPicPr>
        <p:blipFill>
          <a:blip r:embed="rId2"/>
          <a:stretch>
            <a:fillRect/>
          </a:stretch>
        </p:blipFill>
        <p:spPr>
          <a:xfrm>
            <a:off x="10052115" y="549751"/>
            <a:ext cx="1663831" cy="1100090"/>
          </a:xfrm>
          <a:prstGeom prst="rect">
            <a:avLst/>
          </a:prstGeom>
        </p:spPr>
      </p:pic>
      <p:pic>
        <p:nvPicPr>
          <p:cNvPr id="8" name="Graphic 7" descr="Active Travel England">
            <a:extLst>
              <a:ext uri="{FF2B5EF4-FFF2-40B4-BE49-F238E27FC236}">
                <a16:creationId xmlns:a16="http://schemas.microsoft.com/office/drawing/2014/main" id="{DFB12C32-055C-5650-26D4-48066B46F8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52311" y="1933182"/>
            <a:ext cx="1034986" cy="1216255"/>
          </a:xfrm>
          <a:prstGeom prst="rect">
            <a:avLst/>
          </a:prstGeom>
        </p:spPr>
      </p:pic>
      <p:pic>
        <p:nvPicPr>
          <p:cNvPr id="9" name="Picture 8" descr="A screenshot of a newspaper&#10;&#10;AI-generated content may be incorrect.">
            <a:extLst>
              <a:ext uri="{FF2B5EF4-FFF2-40B4-BE49-F238E27FC236}">
                <a16:creationId xmlns:a16="http://schemas.microsoft.com/office/drawing/2014/main" id="{EF00ABB8-4FB9-D7F9-1442-1A8B6AD4C840}"/>
              </a:ext>
            </a:extLst>
          </p:cNvPr>
          <p:cNvPicPr>
            <a:picLocks noChangeAspect="1"/>
          </p:cNvPicPr>
          <p:nvPr/>
        </p:nvPicPr>
        <p:blipFill>
          <a:blip r:embed="rId5"/>
          <a:stretch>
            <a:fillRect/>
          </a:stretch>
        </p:blipFill>
        <p:spPr>
          <a:xfrm>
            <a:off x="1197580" y="1449916"/>
            <a:ext cx="3288091" cy="4540250"/>
          </a:xfrm>
          <a:prstGeom prst="rect">
            <a:avLst/>
          </a:prstGeom>
        </p:spPr>
      </p:pic>
      <p:graphicFrame>
        <p:nvGraphicFramePr>
          <p:cNvPr id="22" name="Diagram 21">
            <a:extLst>
              <a:ext uri="{FF2B5EF4-FFF2-40B4-BE49-F238E27FC236}">
                <a16:creationId xmlns:a16="http://schemas.microsoft.com/office/drawing/2014/main" id="{E9EA3BD6-E67B-0A53-8927-A68C746E03C0}"/>
              </a:ext>
            </a:extLst>
          </p:cNvPr>
          <p:cNvGraphicFramePr/>
          <p:nvPr>
            <p:extLst>
              <p:ext uri="{D42A27DB-BD31-4B8C-83A1-F6EECF244321}">
                <p14:modId xmlns:p14="http://schemas.microsoft.com/office/powerpoint/2010/main" val="2740128940"/>
              </p:ext>
            </p:extLst>
          </p:nvPr>
        </p:nvGraphicFramePr>
        <p:xfrm>
          <a:off x="4490591" y="1618110"/>
          <a:ext cx="4933461" cy="437970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441578292"/>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A3893-ED44-B694-BFE0-5391719020C0}"/>
              </a:ext>
            </a:extLst>
          </p:cNvPr>
          <p:cNvSpPr>
            <a:spLocks noGrp="1"/>
          </p:cNvSpPr>
          <p:nvPr>
            <p:ph type="title"/>
          </p:nvPr>
        </p:nvSpPr>
        <p:spPr>
          <a:xfrm>
            <a:off x="1199455" y="692699"/>
            <a:ext cx="8223954" cy="936101"/>
          </a:xfrm>
        </p:spPr>
        <p:txBody>
          <a:bodyPr/>
          <a:lstStyle/>
          <a:p>
            <a:r>
              <a:rPr lang="en-GB" err="1">
                <a:ea typeface="Calibri"/>
                <a:cs typeface="Calibri"/>
              </a:rPr>
              <a:t>Kohlrautz</a:t>
            </a:r>
            <a:r>
              <a:rPr lang="en-GB">
                <a:ea typeface="Calibri"/>
                <a:cs typeface="Calibri"/>
              </a:rPr>
              <a:t> and </a:t>
            </a:r>
            <a:r>
              <a:rPr lang="en-GB" err="1">
                <a:ea typeface="Calibri"/>
                <a:cs typeface="Calibri"/>
              </a:rPr>
              <a:t>Kuhnimhof</a:t>
            </a:r>
            <a:r>
              <a:rPr lang="en-GB">
                <a:ea typeface="Calibri"/>
                <a:cs typeface="Calibri"/>
              </a:rPr>
              <a:t> (2024)</a:t>
            </a:r>
            <a:endParaRPr lang="en-US"/>
          </a:p>
          <a:p>
            <a:endParaRPr lang="en-US"/>
          </a:p>
        </p:txBody>
      </p:sp>
      <p:pic>
        <p:nvPicPr>
          <p:cNvPr id="5" name="Picture 4" descr="A graph with blue dots&#10;&#10;AI-generated content may be incorrect.">
            <a:extLst>
              <a:ext uri="{FF2B5EF4-FFF2-40B4-BE49-F238E27FC236}">
                <a16:creationId xmlns:a16="http://schemas.microsoft.com/office/drawing/2014/main" id="{A79EC3FB-885E-D3B3-430B-5C7AD0C21728}"/>
              </a:ext>
            </a:extLst>
          </p:cNvPr>
          <p:cNvPicPr>
            <a:picLocks noChangeAspect="1"/>
          </p:cNvPicPr>
          <p:nvPr/>
        </p:nvPicPr>
        <p:blipFill>
          <a:blip r:embed="rId2"/>
          <a:stretch>
            <a:fillRect/>
          </a:stretch>
        </p:blipFill>
        <p:spPr>
          <a:xfrm>
            <a:off x="1201248" y="1654786"/>
            <a:ext cx="8136549" cy="4568336"/>
          </a:xfrm>
          <a:prstGeom prst="rect">
            <a:avLst/>
          </a:prstGeom>
        </p:spPr>
      </p:pic>
      <p:pic>
        <p:nvPicPr>
          <p:cNvPr id="7" name="Picture 6">
            <a:extLst>
              <a:ext uri="{FF2B5EF4-FFF2-40B4-BE49-F238E27FC236}">
                <a16:creationId xmlns:a16="http://schemas.microsoft.com/office/drawing/2014/main" id="{65534DF9-AB05-8F4F-C992-0F5E56D4F21E}"/>
              </a:ext>
            </a:extLst>
          </p:cNvPr>
          <p:cNvPicPr>
            <a:picLocks noChangeAspect="1"/>
          </p:cNvPicPr>
          <p:nvPr/>
        </p:nvPicPr>
        <p:blipFill>
          <a:blip r:embed="rId3"/>
          <a:stretch>
            <a:fillRect/>
          </a:stretch>
        </p:blipFill>
        <p:spPr>
          <a:xfrm>
            <a:off x="10052115" y="549751"/>
            <a:ext cx="1663831" cy="1100090"/>
          </a:xfrm>
          <a:prstGeom prst="rect">
            <a:avLst/>
          </a:prstGeom>
        </p:spPr>
      </p:pic>
      <p:pic>
        <p:nvPicPr>
          <p:cNvPr id="9" name="Graphic 8" descr="Active Travel England">
            <a:extLst>
              <a:ext uri="{FF2B5EF4-FFF2-40B4-BE49-F238E27FC236}">
                <a16:creationId xmlns:a16="http://schemas.microsoft.com/office/drawing/2014/main" id="{78A817FB-9CAF-68AE-087A-586EECD506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52311" y="1933182"/>
            <a:ext cx="1034986" cy="1216255"/>
          </a:xfrm>
          <a:prstGeom prst="rect">
            <a:avLst/>
          </a:prstGeom>
        </p:spPr>
      </p:pic>
      <p:sp>
        <p:nvSpPr>
          <p:cNvPr id="11" name="Rectangle: Rounded Corners 10">
            <a:extLst>
              <a:ext uri="{FF2B5EF4-FFF2-40B4-BE49-F238E27FC236}">
                <a16:creationId xmlns:a16="http://schemas.microsoft.com/office/drawing/2014/main" id="{5E527692-D614-4A9B-5C25-F3C59EA5FE1A}"/>
              </a:ext>
            </a:extLst>
          </p:cNvPr>
          <p:cNvSpPr/>
          <p:nvPr/>
        </p:nvSpPr>
        <p:spPr>
          <a:xfrm>
            <a:off x="3554289" y="4497997"/>
            <a:ext cx="1348154" cy="398586"/>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b="1">
                <a:solidFill>
                  <a:srgbClr val="1A9DAC"/>
                </a:solidFill>
                <a:ea typeface="Calibri"/>
                <a:cs typeface="Calibri"/>
              </a:rPr>
              <a:t>London</a:t>
            </a:r>
          </a:p>
        </p:txBody>
      </p:sp>
      <p:cxnSp>
        <p:nvCxnSpPr>
          <p:cNvPr id="14" name="Straight Arrow Connector 13">
            <a:extLst>
              <a:ext uri="{FF2B5EF4-FFF2-40B4-BE49-F238E27FC236}">
                <a16:creationId xmlns:a16="http://schemas.microsoft.com/office/drawing/2014/main" id="{7C3326ED-53DE-6D0E-FFE8-D57C3B6C6FCE}"/>
              </a:ext>
            </a:extLst>
          </p:cNvPr>
          <p:cNvCxnSpPr/>
          <p:nvPr/>
        </p:nvCxnSpPr>
        <p:spPr>
          <a:xfrm flipH="1" flipV="1">
            <a:off x="2705099" y="4317022"/>
            <a:ext cx="1066801" cy="363417"/>
          </a:xfrm>
          <a:prstGeom prst="straightConnector1">
            <a:avLst/>
          </a:prstGeom>
          <a:ln w="28575">
            <a:solidFill>
              <a:srgbClr val="199DAC"/>
            </a:solidFill>
            <a:tailEnd type="triangle"/>
          </a:ln>
        </p:spPr>
        <p:style>
          <a:lnRef idx="1">
            <a:schemeClr val="accent5"/>
          </a:lnRef>
          <a:fillRef idx="0">
            <a:schemeClr val="accent5"/>
          </a:fillRef>
          <a:effectRef idx="0">
            <a:schemeClr val="accent5"/>
          </a:effectRef>
          <a:fontRef idx="minor">
            <a:schemeClr val="tx1"/>
          </a:fontRef>
        </p:style>
      </p:cxnSp>
      <p:sp>
        <p:nvSpPr>
          <p:cNvPr id="15" name="Rectangle: Rounded Corners 14">
            <a:extLst>
              <a:ext uri="{FF2B5EF4-FFF2-40B4-BE49-F238E27FC236}">
                <a16:creationId xmlns:a16="http://schemas.microsoft.com/office/drawing/2014/main" id="{26047A72-7615-998A-EA23-152EA35AB681}"/>
              </a:ext>
            </a:extLst>
          </p:cNvPr>
          <p:cNvSpPr/>
          <p:nvPr/>
        </p:nvSpPr>
        <p:spPr>
          <a:xfrm>
            <a:off x="7481518" y="2047873"/>
            <a:ext cx="1406770" cy="433755"/>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b="1">
                <a:solidFill>
                  <a:srgbClr val="1A9DAC"/>
                </a:solidFill>
                <a:ea typeface="Calibri"/>
                <a:cs typeface="Calibri"/>
              </a:rPr>
              <a:t>Amsterdam</a:t>
            </a:r>
            <a:endParaRPr lang="en-US">
              <a:solidFill>
                <a:srgbClr val="1A9DAC"/>
              </a:solidFill>
              <a:ea typeface="Calibri"/>
              <a:cs typeface="Calibri"/>
            </a:endParaRPr>
          </a:p>
        </p:txBody>
      </p:sp>
      <p:cxnSp>
        <p:nvCxnSpPr>
          <p:cNvPr id="16" name="Straight Arrow Connector 15">
            <a:extLst>
              <a:ext uri="{FF2B5EF4-FFF2-40B4-BE49-F238E27FC236}">
                <a16:creationId xmlns:a16="http://schemas.microsoft.com/office/drawing/2014/main" id="{EE2D9286-C06A-F993-09A0-73394F5D1DD4}"/>
              </a:ext>
            </a:extLst>
          </p:cNvPr>
          <p:cNvCxnSpPr>
            <a:cxnSpLocks/>
          </p:cNvCxnSpPr>
          <p:nvPr/>
        </p:nvCxnSpPr>
        <p:spPr>
          <a:xfrm flipH="1">
            <a:off x="7124698" y="2406162"/>
            <a:ext cx="1019909" cy="433752"/>
          </a:xfrm>
          <a:prstGeom prst="straightConnector1">
            <a:avLst/>
          </a:prstGeom>
          <a:ln w="28575">
            <a:solidFill>
              <a:srgbClr val="199DAC"/>
            </a:solidFill>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748961563"/>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751CB-1BBA-A555-1524-7ACF1D53C9B2}"/>
            </a:ext>
          </a:extLst>
        </p:cNvPr>
        <p:cNvGrpSpPr/>
        <p:nvPr/>
      </p:nvGrpSpPr>
      <p:grpSpPr>
        <a:xfrm>
          <a:off x="0" y="0"/>
          <a:ext cx="0" cy="0"/>
          <a:chOff x="0" y="0"/>
          <a:chExt cx="0" cy="0"/>
        </a:xfrm>
      </p:grpSpPr>
      <p:pic>
        <p:nvPicPr>
          <p:cNvPr id="125" name="Picture 124" descr="A bicycle parked in a parking lot&#10;&#10;AI-generated content may be incorrect.">
            <a:extLst>
              <a:ext uri="{FF2B5EF4-FFF2-40B4-BE49-F238E27FC236}">
                <a16:creationId xmlns:a16="http://schemas.microsoft.com/office/drawing/2014/main" id="{599BA93A-0EAF-CBE8-F7C5-FC72E4D1D29E}"/>
              </a:ext>
            </a:extLst>
          </p:cNvPr>
          <p:cNvPicPr>
            <a:picLocks noChangeAspect="1"/>
          </p:cNvPicPr>
          <p:nvPr/>
        </p:nvPicPr>
        <p:blipFill>
          <a:blip r:embed="rId2"/>
          <a:stretch>
            <a:fillRect/>
          </a:stretch>
        </p:blipFill>
        <p:spPr>
          <a:xfrm>
            <a:off x="1192147" y="1453661"/>
            <a:ext cx="3301399" cy="4536831"/>
          </a:xfrm>
          <a:prstGeom prst="rect">
            <a:avLst/>
          </a:prstGeom>
        </p:spPr>
      </p:pic>
      <p:sp>
        <p:nvSpPr>
          <p:cNvPr id="2" name="Title 1">
            <a:extLst>
              <a:ext uri="{FF2B5EF4-FFF2-40B4-BE49-F238E27FC236}">
                <a16:creationId xmlns:a16="http://schemas.microsoft.com/office/drawing/2014/main" id="{645F3F0B-93A4-305F-6D68-A98448D7F1C1}"/>
              </a:ext>
            </a:extLst>
          </p:cNvPr>
          <p:cNvSpPr>
            <a:spLocks noGrp="1"/>
          </p:cNvSpPr>
          <p:nvPr>
            <p:ph type="title"/>
          </p:nvPr>
        </p:nvSpPr>
        <p:spPr>
          <a:xfrm>
            <a:off x="1199455" y="692699"/>
            <a:ext cx="8223954" cy="936101"/>
          </a:xfrm>
        </p:spPr>
        <p:txBody>
          <a:bodyPr/>
          <a:lstStyle/>
          <a:p>
            <a:r>
              <a:rPr lang="en-GB">
                <a:ea typeface="Calibri"/>
                <a:cs typeface="Calibri"/>
              </a:rPr>
              <a:t>Sustrans (2024)</a:t>
            </a:r>
            <a:endParaRPr lang="en-US"/>
          </a:p>
        </p:txBody>
      </p:sp>
      <p:pic>
        <p:nvPicPr>
          <p:cNvPr id="6" name="Picture 5">
            <a:extLst>
              <a:ext uri="{FF2B5EF4-FFF2-40B4-BE49-F238E27FC236}">
                <a16:creationId xmlns:a16="http://schemas.microsoft.com/office/drawing/2014/main" id="{9392EE64-343A-C9F7-3ED1-178D7DB776DD}"/>
              </a:ext>
            </a:extLst>
          </p:cNvPr>
          <p:cNvPicPr>
            <a:picLocks noChangeAspect="1"/>
          </p:cNvPicPr>
          <p:nvPr/>
        </p:nvPicPr>
        <p:blipFill>
          <a:blip r:embed="rId3"/>
          <a:stretch>
            <a:fillRect/>
          </a:stretch>
        </p:blipFill>
        <p:spPr>
          <a:xfrm>
            <a:off x="10052115" y="549751"/>
            <a:ext cx="1663831" cy="1100090"/>
          </a:xfrm>
          <a:prstGeom prst="rect">
            <a:avLst/>
          </a:prstGeom>
        </p:spPr>
      </p:pic>
      <p:pic>
        <p:nvPicPr>
          <p:cNvPr id="8" name="Graphic 7" descr="Active Travel England">
            <a:extLst>
              <a:ext uri="{FF2B5EF4-FFF2-40B4-BE49-F238E27FC236}">
                <a16:creationId xmlns:a16="http://schemas.microsoft.com/office/drawing/2014/main" id="{ABBD059E-837D-189F-B2F7-6662AD5E75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52311" y="1933182"/>
            <a:ext cx="1034986" cy="1216255"/>
          </a:xfrm>
          <a:prstGeom prst="rect">
            <a:avLst/>
          </a:prstGeom>
        </p:spPr>
      </p:pic>
      <p:graphicFrame>
        <p:nvGraphicFramePr>
          <p:cNvPr id="22" name="Diagram 21">
            <a:extLst>
              <a:ext uri="{FF2B5EF4-FFF2-40B4-BE49-F238E27FC236}">
                <a16:creationId xmlns:a16="http://schemas.microsoft.com/office/drawing/2014/main" id="{48B188EA-7961-6A91-1FFB-171085BB433F}"/>
              </a:ext>
            </a:extLst>
          </p:cNvPr>
          <p:cNvGraphicFramePr/>
          <p:nvPr>
            <p:extLst>
              <p:ext uri="{D42A27DB-BD31-4B8C-83A1-F6EECF244321}">
                <p14:modId xmlns:p14="http://schemas.microsoft.com/office/powerpoint/2010/main" val="2635372057"/>
              </p:ext>
            </p:extLst>
          </p:nvPr>
        </p:nvGraphicFramePr>
        <p:xfrm>
          <a:off x="4490591" y="1618110"/>
          <a:ext cx="4933461" cy="436994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651865940"/>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870CA-4C28-3BA0-B4CB-FB83F4F3FF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6A78F4-F361-7B8F-72B2-23C8E034A2EE}"/>
              </a:ext>
            </a:extLst>
          </p:cNvPr>
          <p:cNvSpPr>
            <a:spLocks noGrp="1"/>
          </p:cNvSpPr>
          <p:nvPr>
            <p:ph type="title"/>
          </p:nvPr>
        </p:nvSpPr>
        <p:spPr/>
        <p:txBody>
          <a:bodyPr/>
          <a:lstStyle/>
          <a:p>
            <a:r>
              <a:rPr lang="en-GB">
                <a:ea typeface="ＭＳ Ｐゴシック"/>
              </a:rPr>
              <a:t>Case Studies</a:t>
            </a:r>
            <a:endParaRPr lang="en-GB"/>
          </a:p>
        </p:txBody>
      </p:sp>
      <p:sp>
        <p:nvSpPr>
          <p:cNvPr id="3" name="Text Placeholder 2">
            <a:extLst>
              <a:ext uri="{FF2B5EF4-FFF2-40B4-BE49-F238E27FC236}">
                <a16:creationId xmlns:a16="http://schemas.microsoft.com/office/drawing/2014/main" id="{C4266CED-9E77-310F-7867-F484DB1BC1CB}"/>
              </a:ext>
            </a:extLst>
          </p:cNvPr>
          <p:cNvSpPr>
            <a:spLocks noGrp="1"/>
          </p:cNvSpPr>
          <p:nvPr>
            <p:ph type="body" sz="quarter" idx="11"/>
          </p:nvPr>
        </p:nvSpPr>
        <p:spPr>
          <a:xfrm>
            <a:off x="1199456" y="1700808"/>
            <a:ext cx="3946613" cy="4286127"/>
          </a:xfrm>
        </p:spPr>
        <p:txBody>
          <a:bodyPr lIns="0" tIns="0" rIns="0" bIns="0" anchor="t"/>
          <a:lstStyle/>
          <a:p>
            <a:r>
              <a:rPr lang="en-GB">
                <a:ea typeface="+mn-lt"/>
                <a:cs typeface="+mn-lt"/>
              </a:rPr>
              <a:t>A series of good practice case studies were compiled through collaboration with industry professionals. </a:t>
            </a:r>
          </a:p>
          <a:p>
            <a:r>
              <a:rPr lang="en-GB">
                <a:ea typeface="Calibri"/>
                <a:cs typeface="Calibri"/>
              </a:rPr>
              <a:t>Evident that while most cycle parking schemes incorporate good design elements, they often fall short in other areas. </a:t>
            </a:r>
            <a:endParaRPr lang="en-US">
              <a:ea typeface="Calibri"/>
              <a:cs typeface="Calibri"/>
            </a:endParaRPr>
          </a:p>
          <a:p>
            <a:r>
              <a:rPr lang="en-GB">
                <a:ea typeface="Calibri"/>
                <a:cs typeface="Calibri"/>
              </a:rPr>
              <a:t>Highlight specific design features, and the overarching goal is to illustrate the measures discussed through built examples and supports the content outlined in the framework documents. </a:t>
            </a:r>
            <a:endParaRPr lang="en-US">
              <a:ea typeface="Calibri"/>
              <a:cs typeface="Calibri"/>
            </a:endParaRPr>
          </a:p>
        </p:txBody>
      </p:sp>
      <p:pic>
        <p:nvPicPr>
          <p:cNvPr id="5" name="Picture 4">
            <a:extLst>
              <a:ext uri="{FF2B5EF4-FFF2-40B4-BE49-F238E27FC236}">
                <a16:creationId xmlns:a16="http://schemas.microsoft.com/office/drawing/2014/main" id="{CA094E52-1991-1C3C-774D-C9416BA4E206}"/>
              </a:ext>
            </a:extLst>
          </p:cNvPr>
          <p:cNvPicPr>
            <a:picLocks noChangeAspect="1"/>
          </p:cNvPicPr>
          <p:nvPr/>
        </p:nvPicPr>
        <p:blipFill>
          <a:blip r:embed="rId2"/>
          <a:stretch>
            <a:fillRect/>
          </a:stretch>
        </p:blipFill>
        <p:spPr>
          <a:xfrm>
            <a:off x="10052115" y="549751"/>
            <a:ext cx="1663831" cy="1100090"/>
          </a:xfrm>
          <a:prstGeom prst="rect">
            <a:avLst/>
          </a:prstGeom>
        </p:spPr>
      </p:pic>
      <p:pic>
        <p:nvPicPr>
          <p:cNvPr id="7" name="Graphic 6" descr="Active Travel England">
            <a:extLst>
              <a:ext uri="{FF2B5EF4-FFF2-40B4-BE49-F238E27FC236}">
                <a16:creationId xmlns:a16="http://schemas.microsoft.com/office/drawing/2014/main" id="{F513337C-606D-4CAC-279C-32CBD0BB7D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52311" y="1933182"/>
            <a:ext cx="1034986" cy="1216255"/>
          </a:xfrm>
          <a:prstGeom prst="rect">
            <a:avLst/>
          </a:prstGeom>
        </p:spPr>
      </p:pic>
      <p:graphicFrame>
        <p:nvGraphicFramePr>
          <p:cNvPr id="4" name="Diagram 3">
            <a:extLst>
              <a:ext uri="{FF2B5EF4-FFF2-40B4-BE49-F238E27FC236}">
                <a16:creationId xmlns:a16="http://schemas.microsoft.com/office/drawing/2014/main" id="{E2FC5CA8-9B1F-D44D-9A0E-209157F3306B}"/>
              </a:ext>
            </a:extLst>
          </p:cNvPr>
          <p:cNvGraphicFramePr/>
          <p:nvPr>
            <p:extLst>
              <p:ext uri="{D42A27DB-BD31-4B8C-83A1-F6EECF244321}">
                <p14:modId xmlns:p14="http://schemas.microsoft.com/office/powerpoint/2010/main" val="1855312337"/>
              </p:ext>
            </p:extLst>
          </p:nvPr>
        </p:nvGraphicFramePr>
        <p:xfrm>
          <a:off x="5274882" y="978919"/>
          <a:ext cx="4161812" cy="50099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638493332"/>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75FFC-8CFE-EF8A-D7C6-BCEAE8D23C33}"/>
              </a:ext>
            </a:extLst>
          </p:cNvPr>
          <p:cNvSpPr>
            <a:spLocks noGrp="1"/>
          </p:cNvSpPr>
          <p:nvPr>
            <p:ph type="title"/>
          </p:nvPr>
        </p:nvSpPr>
        <p:spPr/>
        <p:txBody>
          <a:bodyPr/>
          <a:lstStyle/>
          <a:p>
            <a:r>
              <a:rPr lang="en-GB" dirty="0"/>
              <a:t>Development of the Guidance</a:t>
            </a:r>
          </a:p>
        </p:txBody>
      </p:sp>
      <p:graphicFrame>
        <p:nvGraphicFramePr>
          <p:cNvPr id="4" name="Diagram 3">
            <a:extLst>
              <a:ext uri="{FF2B5EF4-FFF2-40B4-BE49-F238E27FC236}">
                <a16:creationId xmlns:a16="http://schemas.microsoft.com/office/drawing/2014/main" id="{903C8DAB-42E2-668C-EE0F-23CF96825775}"/>
              </a:ext>
            </a:extLst>
          </p:cNvPr>
          <p:cNvGraphicFramePr/>
          <p:nvPr/>
        </p:nvGraphicFramePr>
        <p:xfrm>
          <a:off x="817950" y="2559992"/>
          <a:ext cx="10230424" cy="14052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E2EC41E2-9518-2BC9-7620-F3CAE1834B5D}"/>
              </a:ext>
            </a:extLst>
          </p:cNvPr>
          <p:cNvSpPr txBox="1"/>
          <p:nvPr/>
        </p:nvSpPr>
        <p:spPr>
          <a:xfrm>
            <a:off x="1322492" y="4328255"/>
            <a:ext cx="1554721" cy="338554"/>
          </a:xfrm>
          <a:prstGeom prst="rect">
            <a:avLst/>
          </a:prstGeom>
          <a:noFill/>
          <a:ln>
            <a:solidFill>
              <a:srgbClr val="495257"/>
            </a:solidFill>
          </a:ln>
        </p:spPr>
        <p:style>
          <a:lnRef idx="3">
            <a:schemeClr val="lt1"/>
          </a:lnRef>
          <a:fillRef idx="1">
            <a:schemeClr val="dk1"/>
          </a:fillRef>
          <a:effectRef idx="1">
            <a:schemeClr val="dk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95257"/>
                </a:solidFill>
                <a:effectLst/>
                <a:uLnTx/>
                <a:uFillTx/>
                <a:latin typeface="Calibri"/>
                <a:ea typeface="+mn-ea"/>
                <a:cs typeface="+mn-cs"/>
              </a:rPr>
              <a:t>Complete</a:t>
            </a:r>
          </a:p>
        </p:txBody>
      </p:sp>
      <p:sp>
        <p:nvSpPr>
          <p:cNvPr id="9" name="TextBox 8">
            <a:extLst>
              <a:ext uri="{FF2B5EF4-FFF2-40B4-BE49-F238E27FC236}">
                <a16:creationId xmlns:a16="http://schemas.microsoft.com/office/drawing/2014/main" id="{8C88696C-1C44-EAFC-2138-FB181B7F8815}"/>
              </a:ext>
            </a:extLst>
          </p:cNvPr>
          <p:cNvSpPr txBox="1"/>
          <p:nvPr/>
        </p:nvSpPr>
        <p:spPr>
          <a:xfrm>
            <a:off x="5238627" y="4348788"/>
            <a:ext cx="1389069" cy="338554"/>
          </a:xfrm>
          <a:prstGeom prst="rect">
            <a:avLst/>
          </a:prstGeom>
          <a:noFill/>
          <a:ln>
            <a:solidFill>
              <a:srgbClr val="495257"/>
            </a:solidFill>
          </a:ln>
        </p:spPr>
        <p:style>
          <a:lnRef idx="3">
            <a:schemeClr val="lt1"/>
          </a:lnRef>
          <a:fillRef idx="1">
            <a:schemeClr val="dk1"/>
          </a:fillRef>
          <a:effectRef idx="1">
            <a:schemeClr val="dk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95257"/>
                </a:solidFill>
                <a:effectLst/>
                <a:uLnTx/>
                <a:uFillTx/>
                <a:latin typeface="Calibri"/>
                <a:ea typeface="+mn-ea"/>
                <a:cs typeface="+mn-cs"/>
              </a:rPr>
              <a:t>Due May 2025 </a:t>
            </a:r>
          </a:p>
        </p:txBody>
      </p:sp>
      <p:sp>
        <p:nvSpPr>
          <p:cNvPr id="10" name="TextBox 9">
            <a:extLst>
              <a:ext uri="{FF2B5EF4-FFF2-40B4-BE49-F238E27FC236}">
                <a16:creationId xmlns:a16="http://schemas.microsoft.com/office/drawing/2014/main" id="{B51014AE-82D7-21B9-4693-C2C64CF26540}"/>
              </a:ext>
            </a:extLst>
          </p:cNvPr>
          <p:cNvSpPr txBox="1"/>
          <p:nvPr/>
        </p:nvSpPr>
        <p:spPr>
          <a:xfrm>
            <a:off x="9082314" y="4322072"/>
            <a:ext cx="1389069" cy="338554"/>
          </a:xfrm>
          <a:prstGeom prst="rect">
            <a:avLst/>
          </a:prstGeom>
          <a:noFill/>
          <a:ln>
            <a:solidFill>
              <a:srgbClr val="495257"/>
            </a:solidFill>
          </a:ln>
        </p:spPr>
        <p:style>
          <a:lnRef idx="3">
            <a:schemeClr val="lt1"/>
          </a:lnRef>
          <a:fillRef idx="1">
            <a:schemeClr val="dk1"/>
          </a:fillRef>
          <a:effectRef idx="1">
            <a:schemeClr val="dk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95257"/>
                </a:solidFill>
                <a:effectLst/>
                <a:uLnTx/>
                <a:uFillTx/>
                <a:latin typeface="Calibri"/>
                <a:ea typeface="+mn-ea"/>
                <a:cs typeface="+mn-cs"/>
              </a:rPr>
              <a:t>Due Early July </a:t>
            </a:r>
          </a:p>
        </p:txBody>
      </p:sp>
      <p:pic>
        <p:nvPicPr>
          <p:cNvPr id="12" name="Picture 11">
            <a:extLst>
              <a:ext uri="{FF2B5EF4-FFF2-40B4-BE49-F238E27FC236}">
                <a16:creationId xmlns:a16="http://schemas.microsoft.com/office/drawing/2014/main" id="{A6143F1F-55CF-7109-B1E6-93E1D768555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390093" y="567121"/>
            <a:ext cx="1139825" cy="518160"/>
          </a:xfrm>
          <a:prstGeom prst="rect">
            <a:avLst/>
          </a:prstGeom>
          <a:noFill/>
        </p:spPr>
      </p:pic>
      <p:sp>
        <p:nvSpPr>
          <p:cNvPr id="5" name="Rectangle: Rounded Corners 4">
            <a:extLst>
              <a:ext uri="{FF2B5EF4-FFF2-40B4-BE49-F238E27FC236}">
                <a16:creationId xmlns:a16="http://schemas.microsoft.com/office/drawing/2014/main" id="{7A9CA3AB-AD32-DBD7-0CD6-5569C7984A8B}"/>
              </a:ext>
            </a:extLst>
          </p:cNvPr>
          <p:cNvSpPr/>
          <p:nvPr/>
        </p:nvSpPr>
        <p:spPr>
          <a:xfrm>
            <a:off x="8175280" y="2326741"/>
            <a:ext cx="3198770" cy="2571184"/>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458464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B52AB-ABEA-502B-C296-91D2B6C73E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1F70E6-FAB7-47D2-A77A-BA2F858740F8}"/>
              </a:ext>
            </a:extLst>
          </p:cNvPr>
          <p:cNvSpPr>
            <a:spLocks noGrp="1"/>
          </p:cNvSpPr>
          <p:nvPr>
            <p:ph type="title"/>
          </p:nvPr>
        </p:nvSpPr>
        <p:spPr>
          <a:xfrm>
            <a:off x="1199455" y="689703"/>
            <a:ext cx="8231397" cy="1011105"/>
          </a:xfrm>
        </p:spPr>
        <p:txBody>
          <a:bodyPr>
            <a:normAutofit/>
          </a:bodyPr>
          <a:lstStyle/>
          <a:p>
            <a:r>
              <a:rPr lang="en-GB">
                <a:ea typeface="ＭＳ Ｐゴシック"/>
              </a:rPr>
              <a:t>Case Studies: Residential</a:t>
            </a:r>
            <a:endParaRPr lang="en-GB"/>
          </a:p>
        </p:txBody>
      </p:sp>
      <p:sp>
        <p:nvSpPr>
          <p:cNvPr id="3" name="Text Placeholder 2">
            <a:extLst>
              <a:ext uri="{FF2B5EF4-FFF2-40B4-BE49-F238E27FC236}">
                <a16:creationId xmlns:a16="http://schemas.microsoft.com/office/drawing/2014/main" id="{80C91C57-A0B1-0E21-582F-E3C566E3277A}"/>
              </a:ext>
            </a:extLst>
          </p:cNvPr>
          <p:cNvSpPr>
            <a:spLocks noGrp="1"/>
          </p:cNvSpPr>
          <p:nvPr>
            <p:ph type="body" sz="quarter" idx="11"/>
          </p:nvPr>
        </p:nvSpPr>
        <p:spPr>
          <a:xfrm>
            <a:off x="6777687" y="1935270"/>
            <a:ext cx="3067381" cy="4383819"/>
          </a:xfrm>
        </p:spPr>
        <p:txBody>
          <a:bodyPr lIns="0" tIns="0" rIns="0" bIns="0" anchor="t"/>
          <a:lstStyle/>
          <a:p>
            <a:pPr>
              <a:spcBef>
                <a:spcPts val="20"/>
              </a:spcBef>
            </a:pPr>
            <a:r>
              <a:rPr lang="en-GB" sz="1800">
                <a:ea typeface="+mn-lt"/>
                <a:cs typeface="+mn-lt"/>
              </a:rPr>
              <a:t>31 cycle hangars installed at 16 council owned tower blocks sites in Bristol (186 cycles)</a:t>
            </a:r>
            <a:endParaRPr lang="en-US" sz="1800"/>
          </a:p>
          <a:p>
            <a:pPr>
              <a:spcBef>
                <a:spcPts val="20"/>
              </a:spcBef>
            </a:pPr>
            <a:r>
              <a:rPr lang="en-GB" sz="1800">
                <a:ea typeface="+mn-lt"/>
                <a:cs typeface="+mn-lt"/>
              </a:rPr>
              <a:t>Sites with no formal cycle storage - cycles in hallway, flat, or balcony etc.</a:t>
            </a:r>
          </a:p>
          <a:p>
            <a:pPr>
              <a:spcBef>
                <a:spcPts val="20"/>
              </a:spcBef>
            </a:pPr>
            <a:r>
              <a:rPr lang="en-GB" sz="1800">
                <a:ea typeface="+mn-lt"/>
                <a:cs typeface="+mn-lt"/>
              </a:rPr>
              <a:t>Transforming Cities Fund (£130,000)</a:t>
            </a:r>
          </a:p>
          <a:p>
            <a:pPr>
              <a:spcBef>
                <a:spcPts val="20"/>
              </a:spcBef>
            </a:pPr>
            <a:r>
              <a:rPr lang="en-GB" sz="1800">
                <a:ea typeface="+mn-lt"/>
                <a:cs typeface="+mn-lt"/>
              </a:rPr>
              <a:t>Reallocation of hardstanding off the highway</a:t>
            </a:r>
          </a:p>
          <a:p>
            <a:pPr>
              <a:spcBef>
                <a:spcPts val="20"/>
              </a:spcBef>
            </a:pPr>
            <a:r>
              <a:rPr lang="en-GB" sz="1800">
                <a:ea typeface="+mn-lt"/>
                <a:cs typeface="+mn-lt"/>
              </a:rPr>
              <a:t>Fewer barriers to delivery compared to installing on-street</a:t>
            </a:r>
          </a:p>
          <a:p>
            <a:r>
              <a:rPr lang="en-GB" sz="1800">
                <a:ea typeface="+mn-lt"/>
                <a:cs typeface="+mn-lt"/>
              </a:rPr>
              <a:t>Spaces and keys administered by Life Cycle UK</a:t>
            </a:r>
            <a:endParaRPr lang="en-US" sz="1800"/>
          </a:p>
        </p:txBody>
      </p:sp>
      <p:pic>
        <p:nvPicPr>
          <p:cNvPr id="5" name="Picture 4">
            <a:extLst>
              <a:ext uri="{FF2B5EF4-FFF2-40B4-BE49-F238E27FC236}">
                <a16:creationId xmlns:a16="http://schemas.microsoft.com/office/drawing/2014/main" id="{EC48DADB-5813-7285-17A8-E550589F9ADF}"/>
              </a:ext>
            </a:extLst>
          </p:cNvPr>
          <p:cNvPicPr>
            <a:picLocks noChangeAspect="1"/>
          </p:cNvPicPr>
          <p:nvPr/>
        </p:nvPicPr>
        <p:blipFill>
          <a:blip r:embed="rId2"/>
          <a:stretch>
            <a:fillRect/>
          </a:stretch>
        </p:blipFill>
        <p:spPr>
          <a:xfrm>
            <a:off x="10052115" y="549751"/>
            <a:ext cx="1663831" cy="1100090"/>
          </a:xfrm>
          <a:prstGeom prst="rect">
            <a:avLst/>
          </a:prstGeom>
        </p:spPr>
      </p:pic>
      <p:pic>
        <p:nvPicPr>
          <p:cNvPr id="7" name="Graphic 6" descr="Active Travel England">
            <a:extLst>
              <a:ext uri="{FF2B5EF4-FFF2-40B4-BE49-F238E27FC236}">
                <a16:creationId xmlns:a16="http://schemas.microsoft.com/office/drawing/2014/main" id="{4B3D4A93-4491-6451-21BE-7FDA5C1852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52311" y="1933182"/>
            <a:ext cx="1034986" cy="1216255"/>
          </a:xfrm>
          <a:prstGeom prst="rect">
            <a:avLst/>
          </a:prstGeom>
        </p:spPr>
      </p:pic>
      <p:pic>
        <p:nvPicPr>
          <p:cNvPr id="15" name="Picture 14" descr="BCC Cycle Hanger Tower Block.jpg">
            <a:extLst>
              <a:ext uri="{FF2B5EF4-FFF2-40B4-BE49-F238E27FC236}">
                <a16:creationId xmlns:a16="http://schemas.microsoft.com/office/drawing/2014/main" id="{66ECBB89-0542-34B9-E49E-FFAA8E13F717}"/>
              </a:ext>
            </a:extLst>
          </p:cNvPr>
          <p:cNvPicPr>
            <a:picLocks noChangeAspect="1"/>
          </p:cNvPicPr>
          <p:nvPr/>
        </p:nvPicPr>
        <p:blipFill>
          <a:blip r:embed="rId5"/>
          <a:stretch>
            <a:fillRect/>
          </a:stretch>
        </p:blipFill>
        <p:spPr>
          <a:xfrm>
            <a:off x="1196731" y="1929423"/>
            <a:ext cx="5397403" cy="3599962"/>
          </a:xfrm>
          <a:prstGeom prst="rect">
            <a:avLst/>
          </a:prstGeom>
          <a:ln w="38100" cap="sq">
            <a:noFill/>
            <a:prstDash val="solid"/>
            <a:miter lim="800000"/>
          </a:ln>
          <a:effectLst/>
        </p:spPr>
      </p:pic>
      <p:sp>
        <p:nvSpPr>
          <p:cNvPr id="24" name="Title 1">
            <a:extLst>
              <a:ext uri="{FF2B5EF4-FFF2-40B4-BE49-F238E27FC236}">
                <a16:creationId xmlns:a16="http://schemas.microsoft.com/office/drawing/2014/main" id="{2C548002-AA86-9886-7B76-EDAD9AE46594}"/>
              </a:ext>
            </a:extLst>
          </p:cNvPr>
          <p:cNvSpPr txBox="1">
            <a:spLocks/>
          </p:cNvSpPr>
          <p:nvPr/>
        </p:nvSpPr>
        <p:spPr>
          <a:xfrm>
            <a:off x="1195547" y="1301257"/>
            <a:ext cx="8221628" cy="610567"/>
          </a:xfrm>
          <a:prstGeom prst="rect">
            <a:avLst/>
          </a:prstGeom>
        </p:spPr>
        <p:txBody>
          <a:bodyPr vert="horz" lIns="0" tIns="0" rIns="0" bIns="0" rtlCol="0" anchor="t" anchorCtr="0">
            <a:normAutofit/>
          </a:bodyPr>
          <a:lstStyle>
            <a:lvl1pPr algn="l" defTabSz="606425" rtl="0" eaLnBrk="1" fontAlgn="base" hangingPunct="1">
              <a:spcBef>
                <a:spcPct val="0"/>
              </a:spcBef>
              <a:spcAft>
                <a:spcPct val="0"/>
              </a:spcAft>
              <a:defRPr sz="3600" kern="1200">
                <a:solidFill>
                  <a:srgbClr val="1A9DAC"/>
                </a:solidFill>
                <a:latin typeface="+mj-lt"/>
                <a:ea typeface="ＭＳ Ｐゴシック" charset="0"/>
                <a:cs typeface="ＭＳ Ｐゴシック" charset="0"/>
              </a:defRPr>
            </a:lvl1pPr>
            <a:lvl2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2pPr>
            <a:lvl3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3pPr>
            <a:lvl4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4pPr>
            <a:lvl5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5pPr>
            <a:lvl6pPr marL="609555"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10"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664"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218"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a:lstStyle>
          <a:p>
            <a:r>
              <a:rPr lang="en-GB" sz="2800">
                <a:ea typeface="Calibri"/>
                <a:cs typeface="Calibri"/>
              </a:rPr>
              <a:t>Dense Residential Accommodation, Bristol City Centre</a:t>
            </a:r>
            <a:endParaRPr lang="en-US" sz="2800"/>
          </a:p>
        </p:txBody>
      </p:sp>
    </p:spTree>
    <p:extLst>
      <p:ext uri="{BB962C8B-B14F-4D97-AF65-F5344CB8AC3E}">
        <p14:creationId xmlns:p14="http://schemas.microsoft.com/office/powerpoint/2010/main" val="4288700792"/>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F52B8-0C89-F7FE-4A15-3319D788EB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545AD6-FD03-974D-50E0-D583DB3A0EFB}"/>
              </a:ext>
            </a:extLst>
          </p:cNvPr>
          <p:cNvSpPr>
            <a:spLocks noGrp="1"/>
          </p:cNvSpPr>
          <p:nvPr>
            <p:ph type="title"/>
          </p:nvPr>
        </p:nvSpPr>
        <p:spPr>
          <a:xfrm>
            <a:off x="1199455" y="689703"/>
            <a:ext cx="8231397" cy="1011105"/>
          </a:xfrm>
        </p:spPr>
        <p:txBody>
          <a:bodyPr>
            <a:normAutofit/>
          </a:bodyPr>
          <a:lstStyle/>
          <a:p>
            <a:r>
              <a:rPr lang="en-GB">
                <a:ea typeface="ＭＳ Ｐゴシック"/>
              </a:rPr>
              <a:t>Case Studies: Commercial/Employment</a:t>
            </a:r>
            <a:endParaRPr lang="en-GB"/>
          </a:p>
        </p:txBody>
      </p:sp>
      <p:sp>
        <p:nvSpPr>
          <p:cNvPr id="3" name="Text Placeholder 2">
            <a:extLst>
              <a:ext uri="{FF2B5EF4-FFF2-40B4-BE49-F238E27FC236}">
                <a16:creationId xmlns:a16="http://schemas.microsoft.com/office/drawing/2014/main" id="{C442A99A-A619-29FF-8477-3294751E2F69}"/>
              </a:ext>
            </a:extLst>
          </p:cNvPr>
          <p:cNvSpPr>
            <a:spLocks noGrp="1"/>
          </p:cNvSpPr>
          <p:nvPr>
            <p:ph type="body" sz="quarter" idx="11"/>
          </p:nvPr>
        </p:nvSpPr>
        <p:spPr>
          <a:xfrm>
            <a:off x="6777687" y="1935270"/>
            <a:ext cx="3067381" cy="4383819"/>
          </a:xfrm>
        </p:spPr>
        <p:txBody>
          <a:bodyPr lIns="0" tIns="0" rIns="0" bIns="0" anchor="t"/>
          <a:lstStyle/>
          <a:p>
            <a:pPr>
              <a:spcBef>
                <a:spcPts val="20"/>
              </a:spcBef>
            </a:pPr>
            <a:r>
              <a:rPr lang="en-GB" sz="1800">
                <a:ea typeface="+mn-lt"/>
                <a:cs typeface="+mn-lt"/>
              </a:rPr>
              <a:t>Separate bike entrance </a:t>
            </a:r>
            <a:endParaRPr lang="en-GB" sz="1800">
              <a:ea typeface="Calibri"/>
              <a:cs typeface="Calibri"/>
            </a:endParaRPr>
          </a:p>
          <a:p>
            <a:pPr>
              <a:spcBef>
                <a:spcPts val="20"/>
              </a:spcBef>
            </a:pPr>
            <a:r>
              <a:rPr lang="en-GB" sz="1800">
                <a:ea typeface="+mn-lt"/>
                <a:cs typeface="+mn-lt"/>
              </a:rPr>
              <a:t>Provision for e-bikes with charging capability </a:t>
            </a:r>
          </a:p>
          <a:p>
            <a:pPr>
              <a:spcBef>
                <a:spcPts val="20"/>
              </a:spcBef>
            </a:pPr>
            <a:r>
              <a:rPr lang="en-GB" sz="1800">
                <a:ea typeface="+mn-lt"/>
                <a:cs typeface="+mn-lt"/>
              </a:rPr>
              <a:t>40 segregated visitor spaces</a:t>
            </a:r>
            <a:endParaRPr lang="en-US"/>
          </a:p>
        </p:txBody>
      </p:sp>
      <p:pic>
        <p:nvPicPr>
          <p:cNvPr id="5" name="Picture 4">
            <a:extLst>
              <a:ext uri="{FF2B5EF4-FFF2-40B4-BE49-F238E27FC236}">
                <a16:creationId xmlns:a16="http://schemas.microsoft.com/office/drawing/2014/main" id="{432BA950-FC56-6459-7F49-6C1BFDD9E990}"/>
              </a:ext>
            </a:extLst>
          </p:cNvPr>
          <p:cNvPicPr>
            <a:picLocks noChangeAspect="1"/>
          </p:cNvPicPr>
          <p:nvPr/>
        </p:nvPicPr>
        <p:blipFill>
          <a:blip r:embed="rId2"/>
          <a:stretch>
            <a:fillRect/>
          </a:stretch>
        </p:blipFill>
        <p:spPr>
          <a:xfrm>
            <a:off x="10052115" y="549751"/>
            <a:ext cx="1663831" cy="1100090"/>
          </a:xfrm>
          <a:prstGeom prst="rect">
            <a:avLst/>
          </a:prstGeom>
        </p:spPr>
      </p:pic>
      <p:pic>
        <p:nvPicPr>
          <p:cNvPr id="7" name="Graphic 6" descr="Active Travel England">
            <a:extLst>
              <a:ext uri="{FF2B5EF4-FFF2-40B4-BE49-F238E27FC236}">
                <a16:creationId xmlns:a16="http://schemas.microsoft.com/office/drawing/2014/main" id="{61F75351-F799-E1E5-0349-9438BF12BC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52311" y="1933182"/>
            <a:ext cx="1034986" cy="1216255"/>
          </a:xfrm>
          <a:prstGeom prst="rect">
            <a:avLst/>
          </a:prstGeom>
        </p:spPr>
      </p:pic>
      <p:sp>
        <p:nvSpPr>
          <p:cNvPr id="24" name="Title 1">
            <a:extLst>
              <a:ext uri="{FF2B5EF4-FFF2-40B4-BE49-F238E27FC236}">
                <a16:creationId xmlns:a16="http://schemas.microsoft.com/office/drawing/2014/main" id="{883F8A28-0460-786B-41C3-7F5CE417FD6E}"/>
              </a:ext>
            </a:extLst>
          </p:cNvPr>
          <p:cNvSpPr txBox="1">
            <a:spLocks/>
          </p:cNvSpPr>
          <p:nvPr/>
        </p:nvSpPr>
        <p:spPr>
          <a:xfrm>
            <a:off x="1195547" y="1301257"/>
            <a:ext cx="8221628" cy="610567"/>
          </a:xfrm>
          <a:prstGeom prst="rect">
            <a:avLst/>
          </a:prstGeom>
        </p:spPr>
        <p:txBody>
          <a:bodyPr vert="horz" lIns="0" tIns="0" rIns="0" bIns="0" rtlCol="0" anchor="t" anchorCtr="0">
            <a:normAutofit/>
          </a:bodyPr>
          <a:lstStyle>
            <a:lvl1pPr algn="l" defTabSz="606425" rtl="0" eaLnBrk="1" fontAlgn="base" hangingPunct="1">
              <a:spcBef>
                <a:spcPct val="0"/>
              </a:spcBef>
              <a:spcAft>
                <a:spcPct val="0"/>
              </a:spcAft>
              <a:defRPr sz="3600" kern="1200">
                <a:solidFill>
                  <a:srgbClr val="1A9DAC"/>
                </a:solidFill>
                <a:latin typeface="+mj-lt"/>
                <a:ea typeface="ＭＳ Ｐゴシック" charset="0"/>
                <a:cs typeface="ＭＳ Ｐゴシック" charset="0"/>
              </a:defRPr>
            </a:lvl1pPr>
            <a:lvl2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2pPr>
            <a:lvl3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3pPr>
            <a:lvl4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4pPr>
            <a:lvl5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5pPr>
            <a:lvl6pPr marL="609555"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10"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664"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218"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a:lstStyle>
          <a:p>
            <a:r>
              <a:rPr lang="en-GB" sz="2800">
                <a:ea typeface="Calibri"/>
                <a:cs typeface="Calibri"/>
              </a:rPr>
              <a:t>Employment Location, Bristol City Centre</a:t>
            </a:r>
            <a:endParaRPr lang="en-US" sz="2800"/>
          </a:p>
        </p:txBody>
      </p:sp>
      <p:pic>
        <p:nvPicPr>
          <p:cNvPr id="4" name="Picture 3" descr="A person walking in a gym&#10;&#10;AI-generated content may be incorrect.">
            <a:extLst>
              <a:ext uri="{FF2B5EF4-FFF2-40B4-BE49-F238E27FC236}">
                <a16:creationId xmlns:a16="http://schemas.microsoft.com/office/drawing/2014/main" id="{3E170749-8F88-65B1-79C3-A1683B839ECE}"/>
              </a:ext>
            </a:extLst>
          </p:cNvPr>
          <p:cNvPicPr>
            <a:picLocks noChangeAspect="1"/>
          </p:cNvPicPr>
          <p:nvPr/>
        </p:nvPicPr>
        <p:blipFill>
          <a:blip r:embed="rId5"/>
          <a:stretch>
            <a:fillRect/>
          </a:stretch>
        </p:blipFill>
        <p:spPr>
          <a:xfrm>
            <a:off x="1202715" y="1914160"/>
            <a:ext cx="5387686" cy="3039453"/>
          </a:xfrm>
          <a:prstGeom prst="rect">
            <a:avLst/>
          </a:prstGeom>
          <a:ln>
            <a:noFill/>
          </a:ln>
          <a:effectLst/>
        </p:spPr>
      </p:pic>
    </p:spTree>
    <p:extLst>
      <p:ext uri="{BB962C8B-B14F-4D97-AF65-F5344CB8AC3E}">
        <p14:creationId xmlns:p14="http://schemas.microsoft.com/office/powerpoint/2010/main" val="4239192850"/>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35DFB-A17A-85FD-9592-995A29D389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AC58FE-9A8D-DCE9-5254-FF8ED021459D}"/>
              </a:ext>
            </a:extLst>
          </p:cNvPr>
          <p:cNvSpPr>
            <a:spLocks noGrp="1"/>
          </p:cNvSpPr>
          <p:nvPr>
            <p:ph type="title"/>
          </p:nvPr>
        </p:nvSpPr>
        <p:spPr>
          <a:xfrm>
            <a:off x="1199455" y="689703"/>
            <a:ext cx="8231397" cy="1011105"/>
          </a:xfrm>
        </p:spPr>
        <p:txBody>
          <a:bodyPr>
            <a:normAutofit/>
          </a:bodyPr>
          <a:lstStyle/>
          <a:p>
            <a:r>
              <a:rPr lang="en-GB">
                <a:ea typeface="ＭＳ Ｐゴシック"/>
              </a:rPr>
              <a:t>Case Studies: Education</a:t>
            </a:r>
            <a:endParaRPr lang="en-GB"/>
          </a:p>
        </p:txBody>
      </p:sp>
      <p:sp>
        <p:nvSpPr>
          <p:cNvPr id="3" name="Text Placeholder 2">
            <a:extLst>
              <a:ext uri="{FF2B5EF4-FFF2-40B4-BE49-F238E27FC236}">
                <a16:creationId xmlns:a16="http://schemas.microsoft.com/office/drawing/2014/main" id="{E415EB69-F58F-0D9E-E3E4-561D25E7BE23}"/>
              </a:ext>
            </a:extLst>
          </p:cNvPr>
          <p:cNvSpPr>
            <a:spLocks noGrp="1"/>
          </p:cNvSpPr>
          <p:nvPr>
            <p:ph type="body" sz="quarter" idx="11"/>
          </p:nvPr>
        </p:nvSpPr>
        <p:spPr>
          <a:xfrm>
            <a:off x="6777687" y="1935270"/>
            <a:ext cx="3067381" cy="4383819"/>
          </a:xfrm>
        </p:spPr>
        <p:txBody>
          <a:bodyPr lIns="0" tIns="0" rIns="0" bIns="0" anchor="t"/>
          <a:lstStyle/>
          <a:p>
            <a:pPr>
              <a:spcBef>
                <a:spcPts val="20"/>
              </a:spcBef>
            </a:pPr>
            <a:r>
              <a:rPr lang="en-GB" sz="1800">
                <a:ea typeface="+mn-lt"/>
                <a:cs typeface="+mn-lt"/>
              </a:rPr>
              <a:t>See-through structure removes personal security risks. Completely enclosed structures may be intimidating for some users</a:t>
            </a:r>
          </a:p>
          <a:p>
            <a:pPr>
              <a:spcBef>
                <a:spcPts val="20"/>
              </a:spcBef>
            </a:pPr>
            <a:r>
              <a:rPr lang="en-GB" sz="1800">
                <a:ea typeface="+mn-lt"/>
                <a:cs typeface="+mn-lt"/>
              </a:rPr>
              <a:t>Cycle hubs should be constructed using high quality and secure materials. Generally, they should avoid cheap timber, and metal rooves that can easily be removed, and non-secure door locking mechanisms</a:t>
            </a:r>
          </a:p>
        </p:txBody>
      </p:sp>
      <p:pic>
        <p:nvPicPr>
          <p:cNvPr id="5" name="Picture 4">
            <a:extLst>
              <a:ext uri="{FF2B5EF4-FFF2-40B4-BE49-F238E27FC236}">
                <a16:creationId xmlns:a16="http://schemas.microsoft.com/office/drawing/2014/main" id="{F5A12371-7F26-CD20-2866-F76A3ECBE946}"/>
              </a:ext>
            </a:extLst>
          </p:cNvPr>
          <p:cNvPicPr>
            <a:picLocks noChangeAspect="1"/>
          </p:cNvPicPr>
          <p:nvPr/>
        </p:nvPicPr>
        <p:blipFill>
          <a:blip r:embed="rId2"/>
          <a:stretch>
            <a:fillRect/>
          </a:stretch>
        </p:blipFill>
        <p:spPr>
          <a:xfrm>
            <a:off x="10052115" y="549751"/>
            <a:ext cx="1663831" cy="1100090"/>
          </a:xfrm>
          <a:prstGeom prst="rect">
            <a:avLst/>
          </a:prstGeom>
        </p:spPr>
      </p:pic>
      <p:pic>
        <p:nvPicPr>
          <p:cNvPr id="7" name="Graphic 6" descr="Active Travel England">
            <a:extLst>
              <a:ext uri="{FF2B5EF4-FFF2-40B4-BE49-F238E27FC236}">
                <a16:creationId xmlns:a16="http://schemas.microsoft.com/office/drawing/2014/main" id="{3C56EBD7-2054-B190-4012-795B1A9331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52311" y="1933182"/>
            <a:ext cx="1034986" cy="1216255"/>
          </a:xfrm>
          <a:prstGeom prst="rect">
            <a:avLst/>
          </a:prstGeom>
        </p:spPr>
      </p:pic>
      <p:sp>
        <p:nvSpPr>
          <p:cNvPr id="24" name="Title 1">
            <a:extLst>
              <a:ext uri="{FF2B5EF4-FFF2-40B4-BE49-F238E27FC236}">
                <a16:creationId xmlns:a16="http://schemas.microsoft.com/office/drawing/2014/main" id="{8A10B2DC-BCB2-36E5-0696-F47E947C0DA4}"/>
              </a:ext>
            </a:extLst>
          </p:cNvPr>
          <p:cNvSpPr txBox="1">
            <a:spLocks/>
          </p:cNvSpPr>
          <p:nvPr/>
        </p:nvSpPr>
        <p:spPr>
          <a:xfrm>
            <a:off x="1195547" y="1301257"/>
            <a:ext cx="8221628" cy="610567"/>
          </a:xfrm>
          <a:prstGeom prst="rect">
            <a:avLst/>
          </a:prstGeom>
        </p:spPr>
        <p:txBody>
          <a:bodyPr vert="horz" lIns="0" tIns="0" rIns="0" bIns="0" rtlCol="0" anchor="t" anchorCtr="0">
            <a:normAutofit/>
          </a:bodyPr>
          <a:lstStyle>
            <a:lvl1pPr algn="l" defTabSz="606425" rtl="0" eaLnBrk="1" fontAlgn="base" hangingPunct="1">
              <a:spcBef>
                <a:spcPct val="0"/>
              </a:spcBef>
              <a:spcAft>
                <a:spcPct val="0"/>
              </a:spcAft>
              <a:defRPr sz="3600" kern="1200">
                <a:solidFill>
                  <a:srgbClr val="1A9DAC"/>
                </a:solidFill>
                <a:latin typeface="+mj-lt"/>
                <a:ea typeface="ＭＳ Ｐゴシック" charset="0"/>
                <a:cs typeface="ＭＳ Ｐゴシック" charset="0"/>
              </a:defRPr>
            </a:lvl1pPr>
            <a:lvl2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2pPr>
            <a:lvl3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3pPr>
            <a:lvl4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4pPr>
            <a:lvl5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5pPr>
            <a:lvl6pPr marL="609555"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10"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664"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218"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a:lstStyle>
          <a:p>
            <a:r>
              <a:rPr lang="en-GB" sz="2800">
                <a:ea typeface="Calibri"/>
                <a:cs typeface="Calibri"/>
              </a:rPr>
              <a:t>Campus Facilities, UWE</a:t>
            </a:r>
            <a:endParaRPr lang="en-US" sz="2800"/>
          </a:p>
        </p:txBody>
      </p:sp>
      <p:pic>
        <p:nvPicPr>
          <p:cNvPr id="6" name="Picture 5" descr="A bicycle rack with bicycles parked outside of a building&#10;&#10;Description automatically generated">
            <a:extLst>
              <a:ext uri="{FF2B5EF4-FFF2-40B4-BE49-F238E27FC236}">
                <a16:creationId xmlns:a16="http://schemas.microsoft.com/office/drawing/2014/main" id="{530A97DC-7C39-6817-17CC-80E4F6FDEB25}"/>
              </a:ext>
            </a:extLst>
          </p:cNvPr>
          <p:cNvPicPr>
            <a:picLocks noChangeAspect="1"/>
          </p:cNvPicPr>
          <p:nvPr/>
        </p:nvPicPr>
        <p:blipFill>
          <a:blip r:embed="rId5"/>
          <a:stretch>
            <a:fillRect/>
          </a:stretch>
        </p:blipFill>
        <p:spPr>
          <a:xfrm>
            <a:off x="1200883" y="1910862"/>
            <a:ext cx="5384703" cy="3083170"/>
          </a:xfrm>
          <a:prstGeom prst="rect">
            <a:avLst/>
          </a:prstGeom>
          <a:ln>
            <a:noFill/>
          </a:ln>
        </p:spPr>
      </p:pic>
    </p:spTree>
    <p:extLst>
      <p:ext uri="{BB962C8B-B14F-4D97-AF65-F5344CB8AC3E}">
        <p14:creationId xmlns:p14="http://schemas.microsoft.com/office/powerpoint/2010/main" val="2548120622"/>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12B1A-8DAF-BB09-8516-FD8900CA76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FECD38-8163-67AA-B330-45FD950588EB}"/>
              </a:ext>
            </a:extLst>
          </p:cNvPr>
          <p:cNvSpPr>
            <a:spLocks noGrp="1"/>
          </p:cNvSpPr>
          <p:nvPr>
            <p:ph type="title"/>
          </p:nvPr>
        </p:nvSpPr>
        <p:spPr>
          <a:xfrm>
            <a:off x="1199455" y="689703"/>
            <a:ext cx="8231397" cy="1011105"/>
          </a:xfrm>
        </p:spPr>
        <p:txBody>
          <a:bodyPr>
            <a:normAutofit/>
          </a:bodyPr>
          <a:lstStyle/>
          <a:p>
            <a:r>
              <a:rPr lang="en-GB">
                <a:ea typeface="ＭＳ Ｐゴシック"/>
              </a:rPr>
              <a:t>Case Studies: Public Transport Interchange</a:t>
            </a:r>
            <a:endParaRPr lang="en-GB"/>
          </a:p>
        </p:txBody>
      </p:sp>
      <p:sp>
        <p:nvSpPr>
          <p:cNvPr id="3" name="Text Placeholder 2">
            <a:extLst>
              <a:ext uri="{FF2B5EF4-FFF2-40B4-BE49-F238E27FC236}">
                <a16:creationId xmlns:a16="http://schemas.microsoft.com/office/drawing/2014/main" id="{FC69DCCB-4D3C-F0C6-56EF-DEC903481C07}"/>
              </a:ext>
            </a:extLst>
          </p:cNvPr>
          <p:cNvSpPr>
            <a:spLocks noGrp="1"/>
          </p:cNvSpPr>
          <p:nvPr>
            <p:ph type="body" sz="quarter" idx="11"/>
          </p:nvPr>
        </p:nvSpPr>
        <p:spPr>
          <a:xfrm>
            <a:off x="6777687" y="1935270"/>
            <a:ext cx="3067381" cy="4383819"/>
          </a:xfrm>
        </p:spPr>
        <p:txBody>
          <a:bodyPr lIns="0" tIns="0" rIns="0" bIns="0" anchor="t"/>
          <a:lstStyle/>
          <a:p>
            <a:pPr>
              <a:spcBef>
                <a:spcPts val="20"/>
              </a:spcBef>
            </a:pPr>
            <a:r>
              <a:rPr lang="en-GB" sz="1800">
                <a:ea typeface="+mn-lt"/>
                <a:cs typeface="+mn-lt"/>
              </a:rPr>
              <a:t>3no. floors of cycle parking.</a:t>
            </a:r>
          </a:p>
          <a:p>
            <a:pPr>
              <a:spcBef>
                <a:spcPts val="20"/>
              </a:spcBef>
            </a:pPr>
            <a:r>
              <a:rPr lang="en-GB" sz="1800">
                <a:ea typeface="+mn-lt"/>
                <a:cs typeface="+mn-lt"/>
              </a:rPr>
              <a:t>Currently in the process of retrofitting the cycle hub following a user survey issued by the station operators.</a:t>
            </a:r>
          </a:p>
          <a:p>
            <a:pPr>
              <a:spcBef>
                <a:spcPts val="20"/>
              </a:spcBef>
            </a:pPr>
            <a:r>
              <a:rPr lang="en-GB" sz="1800">
                <a:ea typeface="+mn-lt"/>
                <a:cs typeface="+mn-lt"/>
              </a:rPr>
              <a:t>Ground floor safeguarded for dedicated cargo cycle spaces and accessible spaces for adapted cycles.</a:t>
            </a:r>
          </a:p>
          <a:p>
            <a:pPr>
              <a:spcBef>
                <a:spcPts val="20"/>
              </a:spcBef>
            </a:pPr>
            <a:r>
              <a:rPr lang="en-GB" sz="1800" err="1">
                <a:ea typeface="+mn-lt"/>
                <a:cs typeface="+mn-lt"/>
              </a:rPr>
              <a:t>CamCycle</a:t>
            </a:r>
            <a:r>
              <a:rPr lang="en-GB" sz="1800">
                <a:ea typeface="+mn-lt"/>
                <a:cs typeface="+mn-lt"/>
              </a:rPr>
              <a:t> have requested that classical music is played on ground floor to deter cycle thefts! </a:t>
            </a:r>
          </a:p>
        </p:txBody>
      </p:sp>
      <p:pic>
        <p:nvPicPr>
          <p:cNvPr id="5" name="Picture 4">
            <a:extLst>
              <a:ext uri="{FF2B5EF4-FFF2-40B4-BE49-F238E27FC236}">
                <a16:creationId xmlns:a16="http://schemas.microsoft.com/office/drawing/2014/main" id="{1447D8C6-59C7-031A-B01E-00B794776CA9}"/>
              </a:ext>
            </a:extLst>
          </p:cNvPr>
          <p:cNvPicPr>
            <a:picLocks noChangeAspect="1"/>
          </p:cNvPicPr>
          <p:nvPr/>
        </p:nvPicPr>
        <p:blipFill>
          <a:blip r:embed="rId2"/>
          <a:stretch>
            <a:fillRect/>
          </a:stretch>
        </p:blipFill>
        <p:spPr>
          <a:xfrm>
            <a:off x="10052115" y="549751"/>
            <a:ext cx="1663831" cy="1100090"/>
          </a:xfrm>
          <a:prstGeom prst="rect">
            <a:avLst/>
          </a:prstGeom>
        </p:spPr>
      </p:pic>
      <p:pic>
        <p:nvPicPr>
          <p:cNvPr id="7" name="Graphic 6" descr="Active Travel England">
            <a:extLst>
              <a:ext uri="{FF2B5EF4-FFF2-40B4-BE49-F238E27FC236}">
                <a16:creationId xmlns:a16="http://schemas.microsoft.com/office/drawing/2014/main" id="{53CB2D37-511F-D631-8476-604349193E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52311" y="1933182"/>
            <a:ext cx="1034986" cy="1216255"/>
          </a:xfrm>
          <a:prstGeom prst="rect">
            <a:avLst/>
          </a:prstGeom>
        </p:spPr>
      </p:pic>
      <p:sp>
        <p:nvSpPr>
          <p:cNvPr id="24" name="Title 1">
            <a:extLst>
              <a:ext uri="{FF2B5EF4-FFF2-40B4-BE49-F238E27FC236}">
                <a16:creationId xmlns:a16="http://schemas.microsoft.com/office/drawing/2014/main" id="{252970D4-06BF-9586-B8F2-309C7288566D}"/>
              </a:ext>
            </a:extLst>
          </p:cNvPr>
          <p:cNvSpPr txBox="1">
            <a:spLocks/>
          </p:cNvSpPr>
          <p:nvPr/>
        </p:nvSpPr>
        <p:spPr>
          <a:xfrm>
            <a:off x="1195547" y="1301257"/>
            <a:ext cx="8221628" cy="610567"/>
          </a:xfrm>
          <a:prstGeom prst="rect">
            <a:avLst/>
          </a:prstGeom>
        </p:spPr>
        <p:txBody>
          <a:bodyPr vert="horz" lIns="0" tIns="0" rIns="0" bIns="0" rtlCol="0" anchor="t" anchorCtr="0">
            <a:normAutofit/>
          </a:bodyPr>
          <a:lstStyle>
            <a:lvl1pPr algn="l" defTabSz="606425" rtl="0" eaLnBrk="1" fontAlgn="base" hangingPunct="1">
              <a:spcBef>
                <a:spcPct val="0"/>
              </a:spcBef>
              <a:spcAft>
                <a:spcPct val="0"/>
              </a:spcAft>
              <a:defRPr sz="3600" kern="1200">
                <a:solidFill>
                  <a:srgbClr val="1A9DAC"/>
                </a:solidFill>
                <a:latin typeface="+mj-lt"/>
                <a:ea typeface="ＭＳ Ｐゴシック" charset="0"/>
                <a:cs typeface="ＭＳ Ｐゴシック" charset="0"/>
              </a:defRPr>
            </a:lvl1pPr>
            <a:lvl2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2pPr>
            <a:lvl3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3pPr>
            <a:lvl4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4pPr>
            <a:lvl5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5pPr>
            <a:lvl6pPr marL="609555"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10"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664"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218"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a:lstStyle>
          <a:p>
            <a:r>
              <a:rPr lang="en-GB" sz="2800">
                <a:ea typeface="Calibri"/>
                <a:cs typeface="Calibri"/>
              </a:rPr>
              <a:t>Cambridge Railway Station</a:t>
            </a:r>
            <a:endParaRPr lang="en-US"/>
          </a:p>
        </p:txBody>
      </p:sp>
      <p:pic>
        <p:nvPicPr>
          <p:cNvPr id="8" name="Picture 7" descr="A group of bicycles in a garage&#10;&#10;Description automatically generated">
            <a:extLst>
              <a:ext uri="{FF2B5EF4-FFF2-40B4-BE49-F238E27FC236}">
                <a16:creationId xmlns:a16="http://schemas.microsoft.com/office/drawing/2014/main" id="{C8CF12D8-9A46-4CA6-65C2-E6E2E868AB2E}"/>
              </a:ext>
            </a:extLst>
          </p:cNvPr>
          <p:cNvPicPr>
            <a:picLocks noChangeAspect="1"/>
          </p:cNvPicPr>
          <p:nvPr/>
        </p:nvPicPr>
        <p:blipFill>
          <a:blip r:embed="rId5"/>
          <a:stretch>
            <a:fillRect/>
          </a:stretch>
        </p:blipFill>
        <p:spPr>
          <a:xfrm>
            <a:off x="1200150" y="1915257"/>
            <a:ext cx="5393494" cy="4048125"/>
          </a:xfrm>
          <a:prstGeom prst="rect">
            <a:avLst/>
          </a:prstGeom>
          <a:ln>
            <a:noFill/>
          </a:ln>
        </p:spPr>
      </p:pic>
    </p:spTree>
    <p:extLst>
      <p:ext uri="{BB962C8B-B14F-4D97-AF65-F5344CB8AC3E}">
        <p14:creationId xmlns:p14="http://schemas.microsoft.com/office/powerpoint/2010/main" val="1626194537"/>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37F3B-3C22-B828-3F53-0D42F3B8DE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D19A82-588A-89B9-5DC1-5457554D483C}"/>
              </a:ext>
            </a:extLst>
          </p:cNvPr>
          <p:cNvSpPr>
            <a:spLocks noGrp="1"/>
          </p:cNvSpPr>
          <p:nvPr>
            <p:ph type="title"/>
          </p:nvPr>
        </p:nvSpPr>
        <p:spPr>
          <a:xfrm>
            <a:off x="1199455" y="689703"/>
            <a:ext cx="8231397" cy="1011105"/>
          </a:xfrm>
        </p:spPr>
        <p:txBody>
          <a:bodyPr>
            <a:normAutofit/>
          </a:bodyPr>
          <a:lstStyle/>
          <a:p>
            <a:r>
              <a:rPr lang="en-GB">
                <a:ea typeface="ＭＳ Ｐゴシック"/>
              </a:rPr>
              <a:t>Case Studies: Destination/Public Parking</a:t>
            </a:r>
            <a:endParaRPr lang="en-GB"/>
          </a:p>
        </p:txBody>
      </p:sp>
      <p:sp>
        <p:nvSpPr>
          <p:cNvPr id="3" name="Text Placeholder 2">
            <a:extLst>
              <a:ext uri="{FF2B5EF4-FFF2-40B4-BE49-F238E27FC236}">
                <a16:creationId xmlns:a16="http://schemas.microsoft.com/office/drawing/2014/main" id="{653447ED-8928-7C4C-BC80-7A6A49C95EC9}"/>
              </a:ext>
            </a:extLst>
          </p:cNvPr>
          <p:cNvSpPr>
            <a:spLocks noGrp="1"/>
          </p:cNvSpPr>
          <p:nvPr>
            <p:ph type="body" sz="quarter" idx="11"/>
          </p:nvPr>
        </p:nvSpPr>
        <p:spPr>
          <a:xfrm>
            <a:off x="6777687" y="1935270"/>
            <a:ext cx="3067381" cy="4383819"/>
          </a:xfrm>
        </p:spPr>
        <p:txBody>
          <a:bodyPr lIns="0" tIns="0" rIns="0" bIns="0" anchor="t"/>
          <a:lstStyle/>
          <a:p>
            <a:pPr>
              <a:spcBef>
                <a:spcPts val="20"/>
              </a:spcBef>
            </a:pPr>
            <a:r>
              <a:rPr lang="en-GB" sz="1800">
                <a:ea typeface="+mn-lt"/>
                <a:cs typeface="+mn-lt"/>
              </a:rPr>
              <a:t>24-hour access via an Access Card.</a:t>
            </a:r>
          </a:p>
          <a:p>
            <a:pPr>
              <a:spcBef>
                <a:spcPts val="20"/>
              </a:spcBef>
            </a:pPr>
            <a:r>
              <a:rPr lang="en-GB" sz="1800">
                <a:ea typeface="+mn-lt"/>
                <a:cs typeface="+mn-lt"/>
              </a:rPr>
              <a:t>No daily charge  but a one-off charge (£10) to obtain the Access Card. Proof of address required to assist with security.</a:t>
            </a:r>
          </a:p>
          <a:p>
            <a:pPr>
              <a:spcBef>
                <a:spcPts val="20"/>
              </a:spcBef>
            </a:pPr>
            <a:r>
              <a:rPr lang="en-GB" sz="1800">
                <a:ea typeface="+mn-lt"/>
                <a:cs typeface="+mn-lt"/>
              </a:rPr>
              <a:t>Lessons learned – tailgating resulted in some theft. Introduced 'air-lock' door on second cycle park however some limitations with accessibility.</a:t>
            </a:r>
          </a:p>
          <a:p>
            <a:pPr>
              <a:spcBef>
                <a:spcPts val="20"/>
              </a:spcBef>
            </a:pPr>
            <a:r>
              <a:rPr lang="en-GB" sz="1800">
                <a:ea typeface="+mn-lt"/>
                <a:cs typeface="+mn-lt"/>
              </a:rPr>
              <a:t>New technology used to identify abandoned bikes (left for more than 6 weeks).</a:t>
            </a:r>
          </a:p>
          <a:p>
            <a:pPr>
              <a:spcBef>
                <a:spcPts val="20"/>
              </a:spcBef>
            </a:pPr>
            <a:endParaRPr lang="en-GB" sz="1800">
              <a:ea typeface="+mn-lt"/>
              <a:cs typeface="+mn-lt"/>
            </a:endParaRPr>
          </a:p>
        </p:txBody>
      </p:sp>
      <p:pic>
        <p:nvPicPr>
          <p:cNvPr id="5" name="Picture 4">
            <a:extLst>
              <a:ext uri="{FF2B5EF4-FFF2-40B4-BE49-F238E27FC236}">
                <a16:creationId xmlns:a16="http://schemas.microsoft.com/office/drawing/2014/main" id="{2D6EE62B-A5FF-7E09-B4C1-80964EEEA22A}"/>
              </a:ext>
            </a:extLst>
          </p:cNvPr>
          <p:cNvPicPr>
            <a:picLocks noChangeAspect="1"/>
          </p:cNvPicPr>
          <p:nvPr/>
        </p:nvPicPr>
        <p:blipFill>
          <a:blip r:embed="rId2"/>
          <a:stretch>
            <a:fillRect/>
          </a:stretch>
        </p:blipFill>
        <p:spPr>
          <a:xfrm>
            <a:off x="10052115" y="549751"/>
            <a:ext cx="1663831" cy="1100090"/>
          </a:xfrm>
          <a:prstGeom prst="rect">
            <a:avLst/>
          </a:prstGeom>
        </p:spPr>
      </p:pic>
      <p:pic>
        <p:nvPicPr>
          <p:cNvPr id="7" name="Graphic 6" descr="Active Travel England">
            <a:extLst>
              <a:ext uri="{FF2B5EF4-FFF2-40B4-BE49-F238E27FC236}">
                <a16:creationId xmlns:a16="http://schemas.microsoft.com/office/drawing/2014/main" id="{A648443F-722B-CC71-50F8-67C88A9C41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52311" y="1933182"/>
            <a:ext cx="1034986" cy="1216255"/>
          </a:xfrm>
          <a:prstGeom prst="rect">
            <a:avLst/>
          </a:prstGeom>
        </p:spPr>
      </p:pic>
      <p:sp>
        <p:nvSpPr>
          <p:cNvPr id="24" name="Title 1">
            <a:extLst>
              <a:ext uri="{FF2B5EF4-FFF2-40B4-BE49-F238E27FC236}">
                <a16:creationId xmlns:a16="http://schemas.microsoft.com/office/drawing/2014/main" id="{747B3ABA-2DA0-041C-87E8-0608EF3BF969}"/>
              </a:ext>
            </a:extLst>
          </p:cNvPr>
          <p:cNvSpPr txBox="1">
            <a:spLocks/>
          </p:cNvSpPr>
          <p:nvPr/>
        </p:nvSpPr>
        <p:spPr>
          <a:xfrm>
            <a:off x="1195547" y="1301257"/>
            <a:ext cx="8221628" cy="610567"/>
          </a:xfrm>
          <a:prstGeom prst="rect">
            <a:avLst/>
          </a:prstGeom>
        </p:spPr>
        <p:txBody>
          <a:bodyPr vert="horz" lIns="0" tIns="0" rIns="0" bIns="0" rtlCol="0" anchor="t" anchorCtr="0">
            <a:normAutofit/>
          </a:bodyPr>
          <a:lstStyle>
            <a:lvl1pPr algn="l" defTabSz="606425" rtl="0" eaLnBrk="1" fontAlgn="base" hangingPunct="1">
              <a:spcBef>
                <a:spcPct val="0"/>
              </a:spcBef>
              <a:spcAft>
                <a:spcPct val="0"/>
              </a:spcAft>
              <a:defRPr sz="3600" kern="1200">
                <a:solidFill>
                  <a:srgbClr val="1A9DAC"/>
                </a:solidFill>
                <a:latin typeface="+mj-lt"/>
                <a:ea typeface="ＭＳ Ｐゴシック" charset="0"/>
                <a:cs typeface="ＭＳ Ｐゴシック" charset="0"/>
              </a:defRPr>
            </a:lvl1pPr>
            <a:lvl2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2pPr>
            <a:lvl3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3pPr>
            <a:lvl4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4pPr>
            <a:lvl5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5pPr>
            <a:lvl6pPr marL="609555"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10"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664"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218"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a:lstStyle>
          <a:p>
            <a:r>
              <a:rPr lang="en-GB" sz="2800">
                <a:ea typeface="Calibri"/>
                <a:cs typeface="Calibri"/>
              </a:rPr>
              <a:t>Swindon, Brunel Cycle Park (160 spaces)</a:t>
            </a:r>
            <a:endParaRPr lang="en-US"/>
          </a:p>
        </p:txBody>
      </p:sp>
      <p:pic>
        <p:nvPicPr>
          <p:cNvPr id="9" name="Picture 8" descr="A screenshot of a web page&#10;&#10;AI-generated content may be incorrect.">
            <a:extLst>
              <a:ext uri="{FF2B5EF4-FFF2-40B4-BE49-F238E27FC236}">
                <a16:creationId xmlns:a16="http://schemas.microsoft.com/office/drawing/2014/main" id="{DECB9CE4-E45F-74C0-B03B-66F0B12975F6}"/>
              </a:ext>
            </a:extLst>
          </p:cNvPr>
          <p:cNvPicPr>
            <a:picLocks noChangeAspect="1"/>
          </p:cNvPicPr>
          <p:nvPr/>
        </p:nvPicPr>
        <p:blipFill>
          <a:blip r:embed="rId5"/>
          <a:stretch>
            <a:fillRect/>
          </a:stretch>
        </p:blipFill>
        <p:spPr>
          <a:xfrm>
            <a:off x="1194288" y="1914159"/>
            <a:ext cx="2582008" cy="4518514"/>
          </a:xfrm>
          <a:prstGeom prst="rect">
            <a:avLst/>
          </a:prstGeom>
          <a:ln>
            <a:noFill/>
          </a:ln>
        </p:spPr>
      </p:pic>
      <p:pic>
        <p:nvPicPr>
          <p:cNvPr id="10" name="Picture 9" descr="A bicycle parked in a parking lot&#10;&#10;AI-generated content may be incorrect.">
            <a:extLst>
              <a:ext uri="{FF2B5EF4-FFF2-40B4-BE49-F238E27FC236}">
                <a16:creationId xmlns:a16="http://schemas.microsoft.com/office/drawing/2014/main" id="{DDA46D88-9EE4-3CED-5861-E173D546E60F}"/>
              </a:ext>
            </a:extLst>
          </p:cNvPr>
          <p:cNvPicPr>
            <a:picLocks noChangeAspect="1"/>
          </p:cNvPicPr>
          <p:nvPr/>
        </p:nvPicPr>
        <p:blipFill>
          <a:blip r:embed="rId6"/>
          <a:stretch>
            <a:fillRect/>
          </a:stretch>
        </p:blipFill>
        <p:spPr>
          <a:xfrm>
            <a:off x="3589459" y="1936506"/>
            <a:ext cx="3072912" cy="2278673"/>
          </a:xfrm>
          <a:prstGeom prst="rect">
            <a:avLst/>
          </a:prstGeom>
          <a:ln>
            <a:noFill/>
          </a:ln>
        </p:spPr>
      </p:pic>
      <p:pic>
        <p:nvPicPr>
          <p:cNvPr id="11" name="Picture 10" descr="A metal gate in a building&#10;&#10;AI-generated content may be incorrect.">
            <a:extLst>
              <a:ext uri="{FF2B5EF4-FFF2-40B4-BE49-F238E27FC236}">
                <a16:creationId xmlns:a16="http://schemas.microsoft.com/office/drawing/2014/main" id="{2AEC018B-D83A-7409-4E09-8DAACED6AC96}"/>
              </a:ext>
            </a:extLst>
          </p:cNvPr>
          <p:cNvPicPr>
            <a:picLocks noChangeAspect="1"/>
          </p:cNvPicPr>
          <p:nvPr/>
        </p:nvPicPr>
        <p:blipFill>
          <a:blip r:embed="rId7"/>
          <a:stretch>
            <a:fillRect/>
          </a:stretch>
        </p:blipFill>
        <p:spPr>
          <a:xfrm>
            <a:off x="3591657" y="4283319"/>
            <a:ext cx="3067783" cy="2033954"/>
          </a:xfrm>
          <a:prstGeom prst="rect">
            <a:avLst/>
          </a:prstGeom>
          <a:ln>
            <a:noFill/>
          </a:ln>
        </p:spPr>
      </p:pic>
    </p:spTree>
    <p:extLst>
      <p:ext uri="{BB962C8B-B14F-4D97-AF65-F5344CB8AC3E}">
        <p14:creationId xmlns:p14="http://schemas.microsoft.com/office/powerpoint/2010/main" val="1137931388"/>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E3D16-0D09-8AD1-3CFA-030D3BBC8F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8B575C-8C2F-30FD-62E7-5C2C4CC41BC4}"/>
              </a:ext>
            </a:extLst>
          </p:cNvPr>
          <p:cNvSpPr>
            <a:spLocks noGrp="1"/>
          </p:cNvSpPr>
          <p:nvPr>
            <p:ph type="title"/>
          </p:nvPr>
        </p:nvSpPr>
        <p:spPr/>
        <p:txBody>
          <a:bodyPr/>
          <a:lstStyle/>
          <a:p>
            <a:r>
              <a:rPr lang="en-GB">
                <a:ea typeface="ＭＳ Ｐゴシック"/>
              </a:rPr>
              <a:t>Producing Advice and Standards</a:t>
            </a:r>
            <a:endParaRPr lang="en-GB"/>
          </a:p>
        </p:txBody>
      </p:sp>
      <p:sp>
        <p:nvSpPr>
          <p:cNvPr id="3" name="Text Placeholder 2">
            <a:extLst>
              <a:ext uri="{FF2B5EF4-FFF2-40B4-BE49-F238E27FC236}">
                <a16:creationId xmlns:a16="http://schemas.microsoft.com/office/drawing/2014/main" id="{D68C6C2B-596C-29B8-8563-DEAE0B115FC1}"/>
              </a:ext>
            </a:extLst>
          </p:cNvPr>
          <p:cNvSpPr>
            <a:spLocks noGrp="1"/>
          </p:cNvSpPr>
          <p:nvPr>
            <p:ph type="body" sz="quarter" idx="11"/>
          </p:nvPr>
        </p:nvSpPr>
        <p:spPr>
          <a:xfrm>
            <a:off x="1199456" y="1700808"/>
            <a:ext cx="3420515" cy="4608512"/>
          </a:xfrm>
        </p:spPr>
        <p:txBody>
          <a:bodyPr lIns="0" tIns="0" rIns="0" bIns="0" anchor="t"/>
          <a:lstStyle/>
          <a:p>
            <a:r>
              <a:rPr lang="en-GB">
                <a:ea typeface="Calibri"/>
                <a:cs typeface="Calibri"/>
              </a:rPr>
              <a:t>Recommendation for how cycle parking provision should be considered in the preparation of applications and how LPAs should assess an application in relation to cycle parking. </a:t>
            </a:r>
          </a:p>
          <a:p>
            <a:r>
              <a:rPr lang="en-GB">
                <a:ea typeface="Calibri"/>
                <a:cs typeface="Calibri"/>
              </a:rPr>
              <a:t>Theme of accessibility throughout – consideration to all types of cycles. </a:t>
            </a:r>
          </a:p>
          <a:p>
            <a:r>
              <a:rPr lang="en-GB">
                <a:ea typeface="Calibri"/>
                <a:cs typeface="Calibri"/>
              </a:rPr>
              <a:t>The quantity of cycle parking provision needs to relate to the future anticipated or targeted cycle parking demand. </a:t>
            </a:r>
          </a:p>
        </p:txBody>
      </p:sp>
      <p:pic>
        <p:nvPicPr>
          <p:cNvPr id="5" name="Picture 4">
            <a:extLst>
              <a:ext uri="{FF2B5EF4-FFF2-40B4-BE49-F238E27FC236}">
                <a16:creationId xmlns:a16="http://schemas.microsoft.com/office/drawing/2014/main" id="{9FD71B31-E8B9-61A4-6F21-E3376BCB2CC5}"/>
              </a:ext>
            </a:extLst>
          </p:cNvPr>
          <p:cNvPicPr>
            <a:picLocks noChangeAspect="1"/>
          </p:cNvPicPr>
          <p:nvPr/>
        </p:nvPicPr>
        <p:blipFill>
          <a:blip r:embed="rId2"/>
          <a:stretch>
            <a:fillRect/>
          </a:stretch>
        </p:blipFill>
        <p:spPr>
          <a:xfrm>
            <a:off x="10052115" y="549751"/>
            <a:ext cx="1663831" cy="1100090"/>
          </a:xfrm>
          <a:prstGeom prst="rect">
            <a:avLst/>
          </a:prstGeom>
        </p:spPr>
      </p:pic>
      <p:pic>
        <p:nvPicPr>
          <p:cNvPr id="7" name="Graphic 6" descr="Active Travel England">
            <a:extLst>
              <a:ext uri="{FF2B5EF4-FFF2-40B4-BE49-F238E27FC236}">
                <a16:creationId xmlns:a16="http://schemas.microsoft.com/office/drawing/2014/main" id="{6E0A1CFE-27E5-4B28-C5DC-42E00032DF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52311" y="1933182"/>
            <a:ext cx="1034986" cy="1216255"/>
          </a:xfrm>
          <a:prstGeom prst="rect">
            <a:avLst/>
          </a:prstGeom>
        </p:spPr>
      </p:pic>
      <p:graphicFrame>
        <p:nvGraphicFramePr>
          <p:cNvPr id="18" name="Diagram 17">
            <a:extLst>
              <a:ext uri="{FF2B5EF4-FFF2-40B4-BE49-F238E27FC236}">
                <a16:creationId xmlns:a16="http://schemas.microsoft.com/office/drawing/2014/main" id="{4DD9ACCF-FF71-9EDA-EA55-904CEC2A9004}"/>
              </a:ext>
            </a:extLst>
          </p:cNvPr>
          <p:cNvGraphicFramePr/>
          <p:nvPr>
            <p:extLst>
              <p:ext uri="{D42A27DB-BD31-4B8C-83A1-F6EECF244321}">
                <p14:modId xmlns:p14="http://schemas.microsoft.com/office/powerpoint/2010/main" val="162735455"/>
              </p:ext>
            </p:extLst>
          </p:nvPr>
        </p:nvGraphicFramePr>
        <p:xfrm>
          <a:off x="5069840" y="1700441"/>
          <a:ext cx="4381231" cy="46045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155110100"/>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7F791-C075-A84F-380C-CD06C7462C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80B4E8-D48A-A932-D261-C68D0309E6E7}"/>
              </a:ext>
            </a:extLst>
          </p:cNvPr>
          <p:cNvSpPr>
            <a:spLocks noGrp="1"/>
          </p:cNvSpPr>
          <p:nvPr>
            <p:ph type="title"/>
          </p:nvPr>
        </p:nvSpPr>
        <p:spPr>
          <a:xfrm>
            <a:off x="1199455" y="689703"/>
            <a:ext cx="8225535" cy="1011105"/>
          </a:xfrm>
        </p:spPr>
        <p:txBody>
          <a:bodyPr/>
          <a:lstStyle/>
          <a:p>
            <a:r>
              <a:rPr lang="en-GB">
                <a:ea typeface="ＭＳ Ｐゴシック"/>
              </a:rPr>
              <a:t>Processes</a:t>
            </a:r>
            <a:endParaRPr lang="en-US"/>
          </a:p>
        </p:txBody>
      </p:sp>
      <p:pic>
        <p:nvPicPr>
          <p:cNvPr id="5" name="Picture 4">
            <a:extLst>
              <a:ext uri="{FF2B5EF4-FFF2-40B4-BE49-F238E27FC236}">
                <a16:creationId xmlns:a16="http://schemas.microsoft.com/office/drawing/2014/main" id="{1E87E498-6885-C39F-B742-2B7E158E3028}"/>
              </a:ext>
            </a:extLst>
          </p:cNvPr>
          <p:cNvPicPr>
            <a:picLocks noChangeAspect="1"/>
          </p:cNvPicPr>
          <p:nvPr/>
        </p:nvPicPr>
        <p:blipFill>
          <a:blip r:embed="rId2"/>
          <a:stretch>
            <a:fillRect/>
          </a:stretch>
        </p:blipFill>
        <p:spPr>
          <a:xfrm>
            <a:off x="10052115" y="549751"/>
            <a:ext cx="1663831" cy="1100090"/>
          </a:xfrm>
          <a:prstGeom prst="rect">
            <a:avLst/>
          </a:prstGeom>
        </p:spPr>
      </p:pic>
      <p:pic>
        <p:nvPicPr>
          <p:cNvPr id="7" name="Graphic 6" descr="Active Travel England">
            <a:extLst>
              <a:ext uri="{FF2B5EF4-FFF2-40B4-BE49-F238E27FC236}">
                <a16:creationId xmlns:a16="http://schemas.microsoft.com/office/drawing/2014/main" id="{530A9B91-4FFD-01F6-EF3F-49C5C2FA09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52311" y="1933182"/>
            <a:ext cx="1034986" cy="1216255"/>
          </a:xfrm>
          <a:prstGeom prst="rect">
            <a:avLst/>
          </a:prstGeom>
        </p:spPr>
      </p:pic>
      <p:graphicFrame>
        <p:nvGraphicFramePr>
          <p:cNvPr id="443" name="Diagram 442">
            <a:extLst>
              <a:ext uri="{FF2B5EF4-FFF2-40B4-BE49-F238E27FC236}">
                <a16:creationId xmlns:a16="http://schemas.microsoft.com/office/drawing/2014/main" id="{9A68D067-336F-31B9-F443-BC65D6C17137}"/>
              </a:ext>
            </a:extLst>
          </p:cNvPr>
          <p:cNvGraphicFramePr/>
          <p:nvPr>
            <p:extLst>
              <p:ext uri="{D42A27DB-BD31-4B8C-83A1-F6EECF244321}">
                <p14:modId xmlns:p14="http://schemas.microsoft.com/office/powerpoint/2010/main" val="2198649698"/>
              </p:ext>
            </p:extLst>
          </p:nvPr>
        </p:nvGraphicFramePr>
        <p:xfrm>
          <a:off x="1201616" y="1649046"/>
          <a:ext cx="8225691" cy="430236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204219106"/>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E6FB7-B3A8-F59A-8B7B-74E8BD2242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1BA2C1-20A2-06A3-799F-A25E940C9767}"/>
              </a:ext>
            </a:extLst>
          </p:cNvPr>
          <p:cNvSpPr>
            <a:spLocks noGrp="1"/>
          </p:cNvSpPr>
          <p:nvPr>
            <p:ph type="title"/>
          </p:nvPr>
        </p:nvSpPr>
        <p:spPr/>
        <p:txBody>
          <a:bodyPr/>
          <a:lstStyle/>
          <a:p>
            <a:r>
              <a:rPr lang="en-GB" dirty="0">
                <a:ea typeface="ＭＳ Ｐゴシック"/>
              </a:rPr>
              <a:t>Part 1: Active Streets and the Adoptions Process</a:t>
            </a:r>
            <a:endParaRPr lang="en-GB" dirty="0"/>
          </a:p>
        </p:txBody>
      </p:sp>
      <p:sp>
        <p:nvSpPr>
          <p:cNvPr id="3" name="Text Placeholder 2">
            <a:extLst>
              <a:ext uri="{FF2B5EF4-FFF2-40B4-BE49-F238E27FC236}">
                <a16:creationId xmlns:a16="http://schemas.microsoft.com/office/drawing/2014/main" id="{4F03B855-CEE4-F51E-A5C3-B803E0AFB574}"/>
              </a:ext>
            </a:extLst>
          </p:cNvPr>
          <p:cNvSpPr>
            <a:spLocks noGrp="1"/>
          </p:cNvSpPr>
          <p:nvPr>
            <p:ph type="body" sz="quarter" idx="11"/>
          </p:nvPr>
        </p:nvSpPr>
        <p:spPr/>
        <p:txBody>
          <a:bodyPr lIns="0" tIns="0" rIns="0" bIns="0" anchor="t"/>
          <a:lstStyle/>
          <a:p>
            <a:r>
              <a:rPr lang="en-GB" dirty="0"/>
              <a:t>Planning active streets in new development that are suitable for adoption</a:t>
            </a:r>
            <a:endParaRPr lang="en-GB" dirty="0">
              <a:latin typeface="Calibri"/>
              <a:ea typeface="Calibri"/>
              <a:cs typeface="Calibri"/>
            </a:endParaRPr>
          </a:p>
        </p:txBody>
      </p:sp>
      <p:pic>
        <p:nvPicPr>
          <p:cNvPr id="5" name="Picture 4">
            <a:extLst>
              <a:ext uri="{FF2B5EF4-FFF2-40B4-BE49-F238E27FC236}">
                <a16:creationId xmlns:a16="http://schemas.microsoft.com/office/drawing/2014/main" id="{1B5E18D8-7960-5CB6-CE40-653197107A06}"/>
              </a:ext>
            </a:extLst>
          </p:cNvPr>
          <p:cNvPicPr>
            <a:picLocks noChangeAspect="1"/>
          </p:cNvPicPr>
          <p:nvPr/>
        </p:nvPicPr>
        <p:blipFill>
          <a:blip r:embed="rId2"/>
          <a:stretch>
            <a:fillRect/>
          </a:stretch>
        </p:blipFill>
        <p:spPr>
          <a:xfrm>
            <a:off x="10052115" y="549751"/>
            <a:ext cx="1663831" cy="1100090"/>
          </a:xfrm>
          <a:prstGeom prst="rect">
            <a:avLst/>
          </a:prstGeom>
        </p:spPr>
      </p:pic>
      <p:pic>
        <p:nvPicPr>
          <p:cNvPr id="7" name="Graphic 6" descr="Active Travel England">
            <a:extLst>
              <a:ext uri="{FF2B5EF4-FFF2-40B4-BE49-F238E27FC236}">
                <a16:creationId xmlns:a16="http://schemas.microsoft.com/office/drawing/2014/main" id="{B1C38DA9-11B5-E300-9FB7-7041A13D3D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52311" y="1933182"/>
            <a:ext cx="1034986" cy="1216255"/>
          </a:xfrm>
          <a:prstGeom prst="rect">
            <a:avLst/>
          </a:prstGeom>
        </p:spPr>
      </p:pic>
    </p:spTree>
    <p:extLst>
      <p:ext uri="{BB962C8B-B14F-4D97-AF65-F5344CB8AC3E}">
        <p14:creationId xmlns:p14="http://schemas.microsoft.com/office/powerpoint/2010/main" val="1240294671"/>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B5945-B25D-2935-3081-77AE72694178}"/>
              </a:ext>
            </a:extLst>
          </p:cNvPr>
          <p:cNvSpPr>
            <a:spLocks noGrp="1"/>
          </p:cNvSpPr>
          <p:nvPr>
            <p:ph type="title"/>
          </p:nvPr>
        </p:nvSpPr>
        <p:spPr/>
        <p:txBody>
          <a:bodyPr/>
          <a:lstStyle/>
          <a:p>
            <a:r>
              <a:rPr lang="en-GB" dirty="0"/>
              <a:t>Local Authority Focus Group Insights</a:t>
            </a:r>
          </a:p>
        </p:txBody>
      </p:sp>
      <p:sp>
        <p:nvSpPr>
          <p:cNvPr id="3" name="Text Placeholder 2">
            <a:extLst>
              <a:ext uri="{FF2B5EF4-FFF2-40B4-BE49-F238E27FC236}">
                <a16:creationId xmlns:a16="http://schemas.microsoft.com/office/drawing/2014/main" id="{3D496D85-F5F7-792F-DBD5-7DBF6EE8285D}"/>
              </a:ext>
            </a:extLst>
          </p:cNvPr>
          <p:cNvSpPr>
            <a:spLocks noGrp="1"/>
          </p:cNvSpPr>
          <p:nvPr>
            <p:ph type="body" sz="quarter" idx="11"/>
          </p:nvPr>
        </p:nvSpPr>
        <p:spPr>
          <a:xfrm>
            <a:off x="1199456" y="1700808"/>
            <a:ext cx="6408712" cy="4608512"/>
          </a:xfrm>
        </p:spPr>
        <p:txBody>
          <a:bodyPr/>
          <a:lstStyle/>
          <a:p>
            <a:pPr marL="9525" indent="0">
              <a:buNone/>
            </a:pPr>
            <a:r>
              <a:rPr lang="en-GB" sz="2000" dirty="0"/>
              <a:t>Successful outcomes for active travel in new development were found to be linked to: </a:t>
            </a:r>
          </a:p>
          <a:p>
            <a:pPr marL="9525" indent="0">
              <a:buNone/>
            </a:pPr>
            <a:endParaRPr lang="en-GB" sz="2000" dirty="0"/>
          </a:p>
          <a:p>
            <a:r>
              <a:rPr lang="en-GB" sz="2000" b="1" dirty="0"/>
              <a:t>Principles</a:t>
            </a:r>
            <a:r>
              <a:rPr lang="en-GB" sz="2000" dirty="0"/>
              <a:t> - </a:t>
            </a:r>
            <a:r>
              <a:rPr lang="en-GB" sz="2000" dirty="0">
                <a:effectLst/>
                <a:latin typeface="Calibri" panose="020F0502020204030204" pitchFamily="34" charset="0"/>
                <a:ea typeface="Calibri" panose="020F0502020204030204" pitchFamily="34" charset="0"/>
                <a:cs typeface="Arial" panose="020B0604020202020204" pitchFamily="34" charset="0"/>
              </a:rPr>
              <a:t>agreeing and achieving consistent application of street design principles across teams working in different disciplines</a:t>
            </a:r>
          </a:p>
          <a:p>
            <a:pPr marL="9525" indent="0">
              <a:buNone/>
            </a:pPr>
            <a:endParaRPr lang="en-GB" sz="2000" dirty="0">
              <a:effectLst/>
              <a:latin typeface="Calibri" panose="020F0502020204030204" pitchFamily="34" charset="0"/>
              <a:ea typeface="Calibri" panose="020F0502020204030204" pitchFamily="34" charset="0"/>
              <a:cs typeface="Arial" panose="020B0604020202020204" pitchFamily="34" charset="0"/>
            </a:endParaRPr>
          </a:p>
          <a:p>
            <a:r>
              <a:rPr lang="en-GB" sz="2000" b="1" dirty="0"/>
              <a:t>Process</a:t>
            </a:r>
            <a:r>
              <a:rPr lang="en-GB" sz="2000" dirty="0"/>
              <a:t> – Effective management of planning process from pre-planning application to implementation</a:t>
            </a:r>
          </a:p>
          <a:p>
            <a:pPr marL="9525" indent="0">
              <a:buNone/>
            </a:pPr>
            <a:endParaRPr lang="en-GB" sz="2000" dirty="0"/>
          </a:p>
          <a:p>
            <a:r>
              <a:rPr lang="en-GB" sz="2000" b="1" dirty="0"/>
              <a:t>People</a:t>
            </a:r>
            <a:r>
              <a:rPr lang="en-GB" sz="2000" dirty="0"/>
              <a:t> – The right people, in the right roles, in the right teams, in the right organisational structures</a:t>
            </a:r>
          </a:p>
        </p:txBody>
      </p:sp>
    </p:spTree>
    <p:extLst>
      <p:ext uri="{BB962C8B-B14F-4D97-AF65-F5344CB8AC3E}">
        <p14:creationId xmlns:p14="http://schemas.microsoft.com/office/powerpoint/2010/main" val="2564744448"/>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842AC-4C94-5B1E-44D7-B85F2BDC3E2A}"/>
              </a:ext>
            </a:extLst>
          </p:cNvPr>
          <p:cNvSpPr>
            <a:spLocks noGrp="1"/>
          </p:cNvSpPr>
          <p:nvPr>
            <p:ph type="title"/>
          </p:nvPr>
        </p:nvSpPr>
        <p:spPr/>
        <p:txBody>
          <a:bodyPr/>
          <a:lstStyle/>
          <a:p>
            <a:r>
              <a:rPr lang="en-GB" b="1" dirty="0"/>
              <a:t>Principles</a:t>
            </a:r>
            <a:r>
              <a:rPr lang="en-GB" dirty="0"/>
              <a:t>: Competing or complementary objectives?</a:t>
            </a:r>
          </a:p>
        </p:txBody>
      </p:sp>
      <p:sp>
        <p:nvSpPr>
          <p:cNvPr id="6" name="TextBox 5">
            <a:extLst>
              <a:ext uri="{FF2B5EF4-FFF2-40B4-BE49-F238E27FC236}">
                <a16:creationId xmlns:a16="http://schemas.microsoft.com/office/drawing/2014/main" id="{5B06A032-89ED-40A0-4240-0F3E1AA97625}"/>
              </a:ext>
            </a:extLst>
          </p:cNvPr>
          <p:cNvSpPr txBox="1"/>
          <p:nvPr/>
        </p:nvSpPr>
        <p:spPr>
          <a:xfrm>
            <a:off x="623392" y="1386605"/>
            <a:ext cx="7056784" cy="5078313"/>
          </a:xfrm>
          <a:prstGeom prst="rect">
            <a:avLst/>
          </a:prstGeom>
          <a:noFill/>
        </p:spPr>
        <p:txBody>
          <a:bodyPr wrap="square" rtlCol="0">
            <a:spAutoFit/>
          </a:bodyPr>
          <a:lstStyle/>
          <a:p>
            <a:r>
              <a:rPr lang="en-GB" dirty="0"/>
              <a:t>Tensions can arise between what appear to be competing objectives:</a:t>
            </a:r>
          </a:p>
          <a:p>
            <a:endParaRPr lang="en-GB" dirty="0"/>
          </a:p>
          <a:p>
            <a:pPr marL="285750" indent="-285750">
              <a:buFont typeface="Arial" panose="020B0604020202020204" pitchFamily="34" charset="0"/>
              <a:buChar char="•"/>
            </a:pPr>
            <a:r>
              <a:rPr lang="en-GB" dirty="0"/>
              <a:t>Competition for space for and investment in</a:t>
            </a:r>
          </a:p>
          <a:p>
            <a:pPr marL="1198563" lvl="2" indent="-285750">
              <a:buFont typeface="Arial" panose="020B0604020202020204" pitchFamily="34" charset="0"/>
              <a:buChar char="•"/>
            </a:pPr>
            <a:r>
              <a:rPr lang="en-GB" dirty="0"/>
              <a:t>active travel infrastructure</a:t>
            </a:r>
          </a:p>
          <a:p>
            <a:pPr marL="1198563" lvl="2" indent="-285750">
              <a:buFont typeface="Arial" panose="020B0604020202020204" pitchFamily="34" charset="0"/>
              <a:buChar char="•"/>
            </a:pPr>
            <a:r>
              <a:rPr lang="en-GB" dirty="0"/>
              <a:t>parking</a:t>
            </a:r>
          </a:p>
          <a:p>
            <a:pPr marL="1198563" lvl="2" indent="-285750">
              <a:buFont typeface="Arial" panose="020B0604020202020204" pitchFamily="34" charset="0"/>
              <a:buChar char="•"/>
            </a:pPr>
            <a:r>
              <a:rPr lang="en-GB" dirty="0"/>
              <a:t>dwellings (the bottom line)</a:t>
            </a:r>
          </a:p>
          <a:p>
            <a:pPr marL="1198563" lvl="2" indent="-285750">
              <a:buFont typeface="Arial" panose="020B0604020202020204" pitchFamily="34" charset="0"/>
              <a:buChar char="•"/>
            </a:pPr>
            <a:r>
              <a:rPr lang="en-GB" dirty="0"/>
              <a:t>Biodiversity Net Gain</a:t>
            </a:r>
          </a:p>
          <a:p>
            <a:pPr marL="1198563" lvl="2" indent="-285750">
              <a:buFont typeface="Arial" panose="020B0604020202020204" pitchFamily="34" charset="0"/>
              <a:buChar char="•"/>
            </a:pPr>
            <a:r>
              <a:rPr lang="en-GB" dirty="0"/>
              <a:t>SUDS</a:t>
            </a:r>
          </a:p>
          <a:p>
            <a:pPr marL="1198563" lvl="2"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Different perceptions </a:t>
            </a:r>
            <a:r>
              <a:rPr lang="en-GB" b="1" dirty="0"/>
              <a:t>within</a:t>
            </a:r>
            <a:r>
              <a:rPr lang="en-GB" dirty="0"/>
              <a:t> planning authorities on whether AT design principles are appropriate / viable</a:t>
            </a:r>
          </a:p>
          <a:p>
            <a:pPr marL="1198563" lvl="2" indent="-285750">
              <a:buFont typeface="Arial" panose="020B0604020202020204" pitchFamily="34" charset="0"/>
              <a:buChar char="•"/>
            </a:pPr>
            <a:r>
              <a:rPr lang="en-GB" dirty="0"/>
              <a:t>Tight geometry / restricted visibility is not safe(?)</a:t>
            </a:r>
          </a:p>
          <a:p>
            <a:pPr marL="1198563" lvl="2" indent="-285750">
              <a:buFont typeface="Arial" panose="020B0604020202020204" pitchFamily="34" charset="0"/>
              <a:buChar char="•"/>
            </a:pPr>
            <a:r>
              <a:rPr lang="en-GB" dirty="0"/>
              <a:t>Tight geometry prevents access for bin lorries and emergency vehicles(?)</a:t>
            </a:r>
          </a:p>
          <a:p>
            <a:pPr marL="1198563" lvl="2" indent="-285750">
              <a:buFont typeface="Arial" panose="020B0604020202020204" pitchFamily="34" charset="0"/>
              <a:buChar char="•"/>
            </a:pPr>
            <a:r>
              <a:rPr lang="en-GB" dirty="0"/>
              <a:t>Surface treatments are too expensive to maintain (?)</a:t>
            </a:r>
          </a:p>
          <a:p>
            <a:pPr marL="1198563" lvl="2" indent="-285750">
              <a:buFont typeface="Arial" panose="020B0604020202020204" pitchFamily="34" charset="0"/>
              <a:buChar char="•"/>
            </a:pPr>
            <a:r>
              <a:rPr lang="en-GB" dirty="0"/>
              <a:t>The needs of people with visual impairments are not met (?)</a:t>
            </a:r>
          </a:p>
        </p:txBody>
      </p:sp>
      <p:pic>
        <p:nvPicPr>
          <p:cNvPr id="7" name="Picture 6">
            <a:extLst>
              <a:ext uri="{FF2B5EF4-FFF2-40B4-BE49-F238E27FC236}">
                <a16:creationId xmlns:a16="http://schemas.microsoft.com/office/drawing/2014/main" id="{EF551F81-4F5B-4A78-DB90-697B2AF3FE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256239" y="1481280"/>
            <a:ext cx="3852385" cy="2161259"/>
          </a:xfrm>
          <a:prstGeom prst="rect">
            <a:avLst/>
          </a:prstGeom>
        </p:spPr>
      </p:pic>
      <p:pic>
        <p:nvPicPr>
          <p:cNvPr id="8" name="Picture 7">
            <a:extLst>
              <a:ext uri="{FF2B5EF4-FFF2-40B4-BE49-F238E27FC236}">
                <a16:creationId xmlns:a16="http://schemas.microsoft.com/office/drawing/2014/main" id="{965191CB-8DF7-390D-411E-39677B78269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245706" y="4007038"/>
            <a:ext cx="3841852" cy="2242536"/>
          </a:xfrm>
          <a:prstGeom prst="rect">
            <a:avLst/>
          </a:prstGeom>
        </p:spPr>
      </p:pic>
    </p:spTree>
    <p:extLst>
      <p:ext uri="{BB962C8B-B14F-4D97-AF65-F5344CB8AC3E}">
        <p14:creationId xmlns:p14="http://schemas.microsoft.com/office/powerpoint/2010/main" val="3455845418"/>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DA8C1-BFAF-FCF9-6C71-615030CDD2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70B991-4F26-873E-F75C-D4633FDF34BD}"/>
              </a:ext>
            </a:extLst>
          </p:cNvPr>
          <p:cNvSpPr>
            <a:spLocks noGrp="1"/>
          </p:cNvSpPr>
          <p:nvPr>
            <p:ph type="title"/>
          </p:nvPr>
        </p:nvSpPr>
        <p:spPr/>
        <p:txBody>
          <a:bodyPr/>
          <a:lstStyle/>
          <a:p>
            <a:r>
              <a:rPr lang="en-GB" b="1" dirty="0"/>
              <a:t>Principles</a:t>
            </a:r>
            <a:r>
              <a:rPr lang="en-GB" dirty="0"/>
              <a:t>: Achieving a consensus across teams</a:t>
            </a:r>
          </a:p>
        </p:txBody>
      </p:sp>
      <p:pic>
        <p:nvPicPr>
          <p:cNvPr id="4" name="Picture 3">
            <a:extLst>
              <a:ext uri="{FF2B5EF4-FFF2-40B4-BE49-F238E27FC236}">
                <a16:creationId xmlns:a16="http://schemas.microsoft.com/office/drawing/2014/main" id="{3E117FA5-C831-DE24-A794-E695C2E3B0A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531604" y="1412776"/>
            <a:ext cx="7128792" cy="4554506"/>
          </a:xfrm>
          <a:prstGeom prst="rect">
            <a:avLst/>
          </a:prstGeom>
        </p:spPr>
      </p:pic>
      <p:sp>
        <p:nvSpPr>
          <p:cNvPr id="5" name="TextBox 4">
            <a:extLst>
              <a:ext uri="{FF2B5EF4-FFF2-40B4-BE49-F238E27FC236}">
                <a16:creationId xmlns:a16="http://schemas.microsoft.com/office/drawing/2014/main" id="{77F9DA4A-999B-BB74-117C-2A639F99C42A}"/>
              </a:ext>
            </a:extLst>
          </p:cNvPr>
          <p:cNvSpPr txBox="1"/>
          <p:nvPr/>
        </p:nvSpPr>
        <p:spPr>
          <a:xfrm>
            <a:off x="551384" y="6372036"/>
            <a:ext cx="1826141" cy="369332"/>
          </a:xfrm>
          <a:prstGeom prst="rect">
            <a:avLst/>
          </a:prstGeom>
          <a:noFill/>
        </p:spPr>
        <p:txBody>
          <a:bodyPr wrap="none" rtlCol="0">
            <a:spAutoFit/>
          </a:bodyPr>
          <a:lstStyle/>
          <a:p>
            <a:r>
              <a:rPr lang="en-GB" dirty="0"/>
              <a:t>Spatial planning</a:t>
            </a:r>
          </a:p>
        </p:txBody>
      </p:sp>
      <p:sp>
        <p:nvSpPr>
          <p:cNvPr id="7" name="TextBox 6">
            <a:extLst>
              <a:ext uri="{FF2B5EF4-FFF2-40B4-BE49-F238E27FC236}">
                <a16:creationId xmlns:a16="http://schemas.microsoft.com/office/drawing/2014/main" id="{51BAB497-C747-2628-2AC7-2D40B1B02F66}"/>
              </a:ext>
            </a:extLst>
          </p:cNvPr>
          <p:cNvSpPr txBox="1"/>
          <p:nvPr/>
        </p:nvSpPr>
        <p:spPr>
          <a:xfrm>
            <a:off x="2862309" y="6372036"/>
            <a:ext cx="3326552" cy="369332"/>
          </a:xfrm>
          <a:prstGeom prst="rect">
            <a:avLst/>
          </a:prstGeom>
          <a:noFill/>
        </p:spPr>
        <p:txBody>
          <a:bodyPr wrap="none" rtlCol="0">
            <a:spAutoFit/>
          </a:bodyPr>
          <a:lstStyle/>
          <a:p>
            <a:r>
              <a:rPr lang="en-GB" dirty="0"/>
              <a:t>Environment and urban design</a:t>
            </a:r>
          </a:p>
        </p:txBody>
      </p:sp>
      <p:sp>
        <p:nvSpPr>
          <p:cNvPr id="8" name="TextBox 7">
            <a:extLst>
              <a:ext uri="{FF2B5EF4-FFF2-40B4-BE49-F238E27FC236}">
                <a16:creationId xmlns:a16="http://schemas.microsoft.com/office/drawing/2014/main" id="{680C1690-1080-4C52-63D1-02EB32B97B1C}"/>
              </a:ext>
            </a:extLst>
          </p:cNvPr>
          <p:cNvSpPr txBox="1"/>
          <p:nvPr/>
        </p:nvSpPr>
        <p:spPr>
          <a:xfrm>
            <a:off x="6673645" y="6364665"/>
            <a:ext cx="2099677" cy="369332"/>
          </a:xfrm>
          <a:prstGeom prst="rect">
            <a:avLst/>
          </a:prstGeom>
          <a:noFill/>
        </p:spPr>
        <p:txBody>
          <a:bodyPr wrap="none" rtlCol="0">
            <a:spAutoFit/>
          </a:bodyPr>
          <a:lstStyle/>
          <a:p>
            <a:r>
              <a:rPr lang="en-GB" dirty="0"/>
              <a:t>Transport planning</a:t>
            </a:r>
          </a:p>
        </p:txBody>
      </p:sp>
      <p:sp>
        <p:nvSpPr>
          <p:cNvPr id="9" name="TextBox 8">
            <a:extLst>
              <a:ext uri="{FF2B5EF4-FFF2-40B4-BE49-F238E27FC236}">
                <a16:creationId xmlns:a16="http://schemas.microsoft.com/office/drawing/2014/main" id="{FB157BA5-4F53-A717-193C-CBBE0FBBD5C2}"/>
              </a:ext>
            </a:extLst>
          </p:cNvPr>
          <p:cNvSpPr txBox="1"/>
          <p:nvPr/>
        </p:nvSpPr>
        <p:spPr>
          <a:xfrm>
            <a:off x="9258106" y="6364665"/>
            <a:ext cx="2454518" cy="369332"/>
          </a:xfrm>
          <a:prstGeom prst="rect">
            <a:avLst/>
          </a:prstGeom>
          <a:noFill/>
        </p:spPr>
        <p:txBody>
          <a:bodyPr wrap="none" rtlCol="0">
            <a:spAutoFit/>
          </a:bodyPr>
          <a:lstStyle/>
          <a:p>
            <a:r>
              <a:rPr lang="en-GB" dirty="0"/>
              <a:t>Highway maintenance</a:t>
            </a:r>
          </a:p>
        </p:txBody>
      </p:sp>
      <p:sp>
        <p:nvSpPr>
          <p:cNvPr id="10" name="Freeform: Shape 9">
            <a:extLst>
              <a:ext uri="{FF2B5EF4-FFF2-40B4-BE49-F238E27FC236}">
                <a16:creationId xmlns:a16="http://schemas.microsoft.com/office/drawing/2014/main" id="{7FD1F2B6-A7E3-A6A1-D686-21B86B8E4699}"/>
              </a:ext>
            </a:extLst>
          </p:cNvPr>
          <p:cNvSpPr/>
          <p:nvPr/>
        </p:nvSpPr>
        <p:spPr>
          <a:xfrm>
            <a:off x="1924050" y="5991225"/>
            <a:ext cx="666750" cy="409575"/>
          </a:xfrm>
          <a:custGeom>
            <a:avLst/>
            <a:gdLst>
              <a:gd name="connsiteX0" fmla="*/ 0 w 666750"/>
              <a:gd name="connsiteY0" fmla="*/ 409575 h 409575"/>
              <a:gd name="connsiteX1" fmla="*/ 666750 w 666750"/>
              <a:gd name="connsiteY1" fmla="*/ 0 h 409575"/>
            </a:gdLst>
            <a:ahLst/>
            <a:cxnLst>
              <a:cxn ang="0">
                <a:pos x="connsiteX0" y="connsiteY0"/>
              </a:cxn>
              <a:cxn ang="0">
                <a:pos x="connsiteX1" y="connsiteY1"/>
              </a:cxn>
            </a:cxnLst>
            <a:rect l="l" t="t" r="r" b="b"/>
            <a:pathLst>
              <a:path w="666750" h="409575">
                <a:moveTo>
                  <a:pt x="0" y="409575"/>
                </a:moveTo>
                <a:lnTo>
                  <a:pt x="666750" y="0"/>
                </a:lnTo>
              </a:path>
            </a:pathLst>
          </a:custGeom>
          <a:noFill/>
          <a:ln w="254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Freeform: Shape 11">
            <a:extLst>
              <a:ext uri="{FF2B5EF4-FFF2-40B4-BE49-F238E27FC236}">
                <a16:creationId xmlns:a16="http://schemas.microsoft.com/office/drawing/2014/main" id="{B94AC315-D69D-61A8-3CD7-CF68021E8E14}"/>
              </a:ext>
            </a:extLst>
          </p:cNvPr>
          <p:cNvSpPr/>
          <p:nvPr/>
        </p:nvSpPr>
        <p:spPr>
          <a:xfrm>
            <a:off x="4533900" y="5962650"/>
            <a:ext cx="0" cy="419100"/>
          </a:xfrm>
          <a:custGeom>
            <a:avLst/>
            <a:gdLst>
              <a:gd name="connsiteX0" fmla="*/ 0 w 0"/>
              <a:gd name="connsiteY0" fmla="*/ 419100 h 419100"/>
              <a:gd name="connsiteX1" fmla="*/ 0 w 0"/>
              <a:gd name="connsiteY1" fmla="*/ 0 h 419100"/>
            </a:gdLst>
            <a:ahLst/>
            <a:cxnLst>
              <a:cxn ang="0">
                <a:pos x="connsiteX0" y="connsiteY0"/>
              </a:cxn>
              <a:cxn ang="0">
                <a:pos x="connsiteX1" y="connsiteY1"/>
              </a:cxn>
            </a:cxnLst>
            <a:rect l="l" t="t" r="r" b="b"/>
            <a:pathLst>
              <a:path h="419100">
                <a:moveTo>
                  <a:pt x="0" y="419100"/>
                </a:moveTo>
                <a:lnTo>
                  <a:pt x="0" y="0"/>
                </a:lnTo>
              </a:path>
            </a:pathLst>
          </a:custGeom>
          <a:noFill/>
          <a:ln w="254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F1EB5E09-75B4-D383-C15C-681AE94450E0}"/>
              </a:ext>
            </a:extLst>
          </p:cNvPr>
          <p:cNvSpPr/>
          <p:nvPr/>
        </p:nvSpPr>
        <p:spPr>
          <a:xfrm>
            <a:off x="7723483" y="5991225"/>
            <a:ext cx="0" cy="419100"/>
          </a:xfrm>
          <a:custGeom>
            <a:avLst/>
            <a:gdLst>
              <a:gd name="connsiteX0" fmla="*/ 0 w 0"/>
              <a:gd name="connsiteY0" fmla="*/ 419100 h 419100"/>
              <a:gd name="connsiteX1" fmla="*/ 0 w 0"/>
              <a:gd name="connsiteY1" fmla="*/ 0 h 419100"/>
            </a:gdLst>
            <a:ahLst/>
            <a:cxnLst>
              <a:cxn ang="0">
                <a:pos x="connsiteX0" y="connsiteY0"/>
              </a:cxn>
              <a:cxn ang="0">
                <a:pos x="connsiteX1" y="connsiteY1"/>
              </a:cxn>
            </a:cxnLst>
            <a:rect l="l" t="t" r="r" b="b"/>
            <a:pathLst>
              <a:path h="419100">
                <a:moveTo>
                  <a:pt x="0" y="419100"/>
                </a:moveTo>
                <a:lnTo>
                  <a:pt x="0" y="0"/>
                </a:lnTo>
              </a:path>
            </a:pathLst>
          </a:custGeom>
          <a:noFill/>
          <a:ln w="254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Freeform: Shape 13">
            <a:extLst>
              <a:ext uri="{FF2B5EF4-FFF2-40B4-BE49-F238E27FC236}">
                <a16:creationId xmlns:a16="http://schemas.microsoft.com/office/drawing/2014/main" id="{C2551509-C388-7F03-E896-081A970E2BDD}"/>
              </a:ext>
            </a:extLst>
          </p:cNvPr>
          <p:cNvSpPr/>
          <p:nvPr/>
        </p:nvSpPr>
        <p:spPr>
          <a:xfrm rot="3832190" flipH="1" flipV="1">
            <a:off x="9648142" y="5991225"/>
            <a:ext cx="666750" cy="409575"/>
          </a:xfrm>
          <a:custGeom>
            <a:avLst/>
            <a:gdLst>
              <a:gd name="connsiteX0" fmla="*/ 0 w 666750"/>
              <a:gd name="connsiteY0" fmla="*/ 409575 h 409575"/>
              <a:gd name="connsiteX1" fmla="*/ 666750 w 666750"/>
              <a:gd name="connsiteY1" fmla="*/ 0 h 409575"/>
            </a:gdLst>
            <a:ahLst/>
            <a:cxnLst>
              <a:cxn ang="0">
                <a:pos x="connsiteX0" y="connsiteY0"/>
              </a:cxn>
              <a:cxn ang="0">
                <a:pos x="connsiteX1" y="connsiteY1"/>
              </a:cxn>
            </a:cxnLst>
            <a:rect l="l" t="t" r="r" b="b"/>
            <a:pathLst>
              <a:path w="666750" h="409575">
                <a:moveTo>
                  <a:pt x="0" y="409575"/>
                </a:moveTo>
                <a:lnTo>
                  <a:pt x="666750" y="0"/>
                </a:lnTo>
              </a:path>
            </a:pathLst>
          </a:custGeom>
          <a:noFill/>
          <a:ln w="254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31962311"/>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347A4-4E33-2380-DA59-E3C1F9461E4E}"/>
              </a:ext>
            </a:extLst>
          </p:cNvPr>
          <p:cNvSpPr>
            <a:spLocks noGrp="1"/>
          </p:cNvSpPr>
          <p:nvPr>
            <p:ph type="title"/>
          </p:nvPr>
        </p:nvSpPr>
        <p:spPr/>
        <p:txBody>
          <a:bodyPr>
            <a:normAutofit fontScale="90000"/>
          </a:bodyPr>
          <a:lstStyle/>
          <a:p>
            <a:r>
              <a:rPr lang="en-GB" b="1" dirty="0"/>
              <a:t>Principles: </a:t>
            </a:r>
            <a:r>
              <a:rPr lang="en-GB" dirty="0"/>
              <a:t>A coherent strategy for building out a network</a:t>
            </a:r>
          </a:p>
        </p:txBody>
      </p:sp>
      <p:pic>
        <p:nvPicPr>
          <p:cNvPr id="4" name="Picture 2" descr="Greater Nottingham Strategic Plan - Woods Hardwick">
            <a:extLst>
              <a:ext uri="{FF2B5EF4-FFF2-40B4-BE49-F238E27FC236}">
                <a16:creationId xmlns:a16="http://schemas.microsoft.com/office/drawing/2014/main" id="{3E1DA72D-6D2B-C956-6239-E37ECE20C99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89875" y="1462658"/>
            <a:ext cx="3701113" cy="29470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Nottingham's Local Trabsport Plan 3: 2011 - 2026 by Lucy Chapman - Issuu">
            <a:extLst>
              <a:ext uri="{FF2B5EF4-FFF2-40B4-BE49-F238E27FC236}">
                <a16:creationId xmlns:a16="http://schemas.microsoft.com/office/drawing/2014/main" id="{F9D867E9-0EF5-A5DE-AEEF-D9E524693A9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339731" y="1376773"/>
            <a:ext cx="3480056" cy="30329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334CFEB-8153-0C49-B44B-F1274CED15B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353448" y="1475709"/>
            <a:ext cx="3480056" cy="2934019"/>
          </a:xfrm>
          <a:prstGeom prst="rect">
            <a:avLst/>
          </a:prstGeom>
        </p:spPr>
      </p:pic>
      <p:pic>
        <p:nvPicPr>
          <p:cNvPr id="8" name="Picture 7">
            <a:extLst>
              <a:ext uri="{FF2B5EF4-FFF2-40B4-BE49-F238E27FC236}">
                <a16:creationId xmlns:a16="http://schemas.microsoft.com/office/drawing/2014/main" id="{374AF7D0-18E5-8B79-F392-ECE3FB1511D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39099" y="4869160"/>
            <a:ext cx="11881320" cy="1899592"/>
          </a:xfrm>
          <a:prstGeom prst="rect">
            <a:avLst/>
          </a:prstGeom>
        </p:spPr>
      </p:pic>
    </p:spTree>
    <p:extLst>
      <p:ext uri="{BB962C8B-B14F-4D97-AF65-F5344CB8AC3E}">
        <p14:creationId xmlns:p14="http://schemas.microsoft.com/office/powerpoint/2010/main" val="421014938"/>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8.0&quot;&gt;&lt;object type=&quot;1&quot; unique_id=&quot;10001&quot;&gt;&lt;object type=&quot;2&quot; unique_id=&quot;10073&quot;&gt;&lt;object type=&quot;3&quot; unique_id=&quot;10074&quot;&gt;&lt;property id=&quot;20148&quot; value=&quot;5&quot;/&gt;&lt;property id=&quot;20300&quot; value=&quot;Slide 1&quot;/&gt;&lt;property id=&quot;20307&quot; value=&quot;256&quot;/&gt;&lt;/object&gt;&lt;object type=&quot;3&quot; unique_id=&quot;10075&quot;&gt;&lt;property id=&quot;20148&quot; value=&quot;5&quot;/&gt;&lt;property id=&quot;20300&quot; value=&quot;Slide 2&quot;/&gt;&lt;property id=&quot;20307&quot; value=&quot;260&quot;/&gt;&lt;/object&gt;&lt;object type=&quot;3&quot; unique_id=&quot;10076&quot;&gt;&lt;property id=&quot;20148&quot; value=&quot;5&quot;/&gt;&lt;property id=&quot;20300&quot; value=&quot;Slide 3&quot;/&gt;&lt;property id=&quot;20307&quot; value=&quot;267&quot;/&gt;&lt;/object&gt;&lt;object type=&quot;3&quot; unique_id=&quot;10077&quot;&gt;&lt;property id=&quot;20148&quot; value=&quot;5&quot;/&gt;&lt;property id=&quot;20300&quot; value=&quot;Slide 4&quot;/&gt;&lt;property id=&quot;20307&quot; value=&quot;264&quot;/&gt;&lt;/object&gt;&lt;object type=&quot;3&quot; unique_id=&quot;10078&quot;&gt;&lt;property id=&quot;20148&quot; value=&quot;5&quot;/&gt;&lt;property id=&quot;20300&quot; value=&quot;Slide 5&quot;/&gt;&lt;property id=&quot;20307&quot; value=&quot;268&quot;/&gt;&lt;/object&gt;&lt;object type=&quot;3&quot; unique_id=&quot;10079&quot;&gt;&lt;property id=&quot;20148&quot; value=&quot;5&quot;/&gt;&lt;property id=&quot;20300&quot; value=&quot;Slide 6&quot;/&gt;&lt;property id=&quot;20307&quot; value=&quot;265&quot;/&gt;&lt;/object&gt;&lt;object type=&quot;3&quot; unique_id=&quot;10080&quot;&gt;&lt;property id=&quot;20148&quot; value=&quot;5&quot;/&gt;&lt;property id=&quot;20300&quot; value=&quot;Slide 7&quot;/&gt;&lt;property id=&quot;20307&quot; value=&quot;266&quot;/&gt;&lt;/object&gt;&lt;object type=&quot;3&quot; unique_id=&quot;10081&quot;&gt;&lt;property id=&quot;20148&quot; value=&quot;5&quot;/&gt;&lt;property id=&quot;20300&quot; value=&quot;Slide 8&quot;/&gt;&lt;property id=&quot;20307&quot; value=&quot;262&quot;/&gt;&lt;/object&gt;&lt;object type=&quot;3&quot; unique_id=&quot;10082&quot;&gt;&lt;property id=&quot;20148&quot; value=&quot;5&quot;/&gt;&lt;property id=&quot;20300&quot; value=&quot;Slide 9&quot;/&gt;&lt;property id=&quot;20307&quot; value=&quot;269&quot;/&gt;&lt;/object&gt;&lt;object type=&quot;3&quot; unique_id=&quot;10083&quot;&gt;&lt;property id=&quot;20148&quot; value=&quot;5&quot;/&gt;&lt;property id=&quot;20300&quot; value=&quot;Slide 10&quot;/&gt;&lt;property id=&quot;20307&quot; value=&quot;259&quot;/&gt;&lt;/object&gt;&lt;/object&gt;&lt;object type=&quot;8&quot; unique_id=&quot;10095&quot;&gt;&lt;/object&gt;&lt;/object&gt;&lt;/database&gt;"/>
  <p:tag name="MMPROD_NEXTUNIQUEID" val="10009"/>
  <p:tag name="SECTOMILLISECCONVERTED"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 template SKY with UWE logo top WIDESCREEN" id="{0ED145F9-EFAB-481F-80EE-DCE551447353}" vid="{99C972B8-CADA-475B-AAB0-163B1B4B36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JA Font Style">
      <a:majorFont>
        <a:latin typeface="Aaux Next SemiBold"/>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sz="1400" dirty="0" smtClean="0"/>
        </a:defPPr>
      </a:lstStyle>
    </a:txDef>
  </a:objectDefaults>
  <a:extraClrSchemeLst/>
  <a:extLst>
    <a:ext uri="{05A4C25C-085E-4340-85A3-A5531E510DB2}">
      <thm15:themeFamily xmlns:thm15="http://schemas.microsoft.com/office/thememl/2012/main" name="GD 04 - 336 - PJA EVENT Powerpoint Template - REV 1 - for internal speakers" id="{3FAAE1B9-269C-4A61-AB63-00744F8AABB3}" vid="{E9FAB265-DC34-4373-A7F6-D7F8CE321AD4}"/>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8CD940E52C7404681D7A5C5F4855DAF" ma:contentTypeVersion="18" ma:contentTypeDescription="Create a new document." ma:contentTypeScope="" ma:versionID="d05ea8bdbe92624f2804e9dc3b8e026b">
  <xsd:schema xmlns:xsd="http://www.w3.org/2001/XMLSchema" xmlns:xs="http://www.w3.org/2001/XMLSchema" xmlns:p="http://schemas.microsoft.com/office/2006/metadata/properties" xmlns:ns2="0aa88d02-aa5c-45b3-a8f7-82c423842f3e" xmlns:ns3="b69e6976-36a6-4675-80dc-4342a8d8cb03" targetNamespace="http://schemas.microsoft.com/office/2006/metadata/properties" ma:root="true" ma:fieldsID="8ca330358dc782b73f21764baaecd4c0" ns2:_="" ns3:_="">
    <xsd:import namespace="0aa88d02-aa5c-45b3-a8f7-82c423842f3e"/>
    <xsd:import namespace="b69e6976-36a6-4675-80dc-4342a8d8cb0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lcf76f155ced4ddcb4097134ff3c332f" minOccurs="0"/>
                <xsd:element ref="ns3:TaxCatchAll"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a88d02-aa5c-45b3-a8f7-82c423842f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2edd95a-f8c2-4715-9b78-af595b67b1e1"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LengthInSeconds" ma:index="2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69e6976-36a6-4675-80dc-4342a8d8cb03"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5cee740e-4956-4547-b635-76486f8a5217}" ma:internalName="TaxCatchAll" ma:showField="CatchAllData" ma:web="b69e6976-36a6-4675-80dc-4342a8d8cb03">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aa88d02-aa5c-45b3-a8f7-82c423842f3e">
      <Terms xmlns="http://schemas.microsoft.com/office/infopath/2007/PartnerControls"/>
    </lcf76f155ced4ddcb4097134ff3c332f>
    <TaxCatchAll xmlns="b69e6976-36a6-4675-80dc-4342a8d8cb03" xsi:nil="true"/>
  </documentManagement>
</p:properties>
</file>

<file path=customXml/itemProps1.xml><?xml version="1.0" encoding="utf-8"?>
<ds:datastoreItem xmlns:ds="http://schemas.openxmlformats.org/officeDocument/2006/customXml" ds:itemID="{B389102B-94DD-4360-A2A0-1A8F0D7F84BE}">
  <ds:schemaRefs>
    <ds:schemaRef ds:uri="http://schemas.microsoft.com/sharepoint/v3/contenttype/forms"/>
  </ds:schemaRefs>
</ds:datastoreItem>
</file>

<file path=customXml/itemProps2.xml><?xml version="1.0" encoding="utf-8"?>
<ds:datastoreItem xmlns:ds="http://schemas.openxmlformats.org/officeDocument/2006/customXml" ds:itemID="{186929A4-F923-4FF7-8938-29933FF223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a88d02-aa5c-45b3-a8f7-82c423842f3e"/>
    <ds:schemaRef ds:uri="b69e6976-36a6-4675-80dc-4342a8d8cb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B7BB7B5-274C-4E94-9498-5C5B0E448458}">
  <ds:schemaRefs>
    <ds:schemaRef ds:uri="0aa88d02-aa5c-45b3-a8f7-82c423842f3e"/>
    <ds:schemaRef ds:uri="http://schemas.microsoft.com/office/infopath/2007/PartnerControls"/>
    <ds:schemaRef ds:uri="http://purl.org/dc/elements/1.1/"/>
    <ds:schemaRef ds:uri="http://schemas.openxmlformats.org/package/2006/metadata/core-properties"/>
    <ds:schemaRef ds:uri="http://schemas.microsoft.com/office/2006/documentManagement/types"/>
    <ds:schemaRef ds:uri="http://www.w3.org/XML/1998/namespace"/>
    <ds:schemaRef ds:uri="b69e6976-36a6-4675-80dc-4342a8d8cb03"/>
    <ds:schemaRef ds:uri="http://schemas.microsoft.com/office/2006/metadata/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UWE Sky widescreen</Template>
  <TotalTime>11</TotalTime>
  <Words>3630</Words>
  <Application>Microsoft Office PowerPoint</Application>
  <PresentationFormat>Widescreen</PresentationFormat>
  <Paragraphs>560</Paragraphs>
  <Slides>46</Slides>
  <Notes>3</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46</vt:i4>
      </vt:variant>
    </vt:vector>
  </HeadingPairs>
  <TitlesOfParts>
    <vt:vector size="62" baseType="lpstr">
      <vt:lpstr>Arial</vt:lpstr>
      <vt:lpstr>Tahoma</vt:lpstr>
      <vt:lpstr>ＭＳ Ｐゴシック</vt:lpstr>
      <vt:lpstr>Wingdings</vt:lpstr>
      <vt:lpstr>calibri</vt:lpstr>
      <vt:lpstr>Symbol</vt:lpstr>
      <vt:lpstr>Bahnschrift SemiLight</vt:lpstr>
      <vt:lpstr>calibri</vt:lpstr>
      <vt:lpstr>Aaux Next SemiBold</vt:lpstr>
      <vt:lpstr>Calibri (Headings)</vt:lpstr>
      <vt:lpstr>Aptos</vt:lpstr>
      <vt:lpstr>Bahnschrift SemiBold</vt:lpstr>
      <vt:lpstr>Courier New</vt:lpstr>
      <vt:lpstr>Times New Roman</vt:lpstr>
      <vt:lpstr>Custom Design</vt:lpstr>
      <vt:lpstr>Office Theme</vt:lpstr>
      <vt:lpstr>Planning new neighbourhoods that are conducive to active travel      CTS Symposium </vt:lpstr>
      <vt:lpstr>Welcome</vt:lpstr>
      <vt:lpstr>Active Travel England: New Planning Guidance</vt:lpstr>
      <vt:lpstr>Development of the Guidance</vt:lpstr>
      <vt:lpstr>Part 1: Active Streets and the Adoptions Process</vt:lpstr>
      <vt:lpstr>Local Authority Focus Group Insights</vt:lpstr>
      <vt:lpstr>Principles: Competing or complementary objectives?</vt:lpstr>
      <vt:lpstr>Principles: Achieving a consensus across teams</vt:lpstr>
      <vt:lpstr>Principles: A coherent strategy for building out a network</vt:lpstr>
      <vt:lpstr>To avoid ‘islands of best practice’</vt:lpstr>
      <vt:lpstr>Process: The planning implementation timeline</vt:lpstr>
      <vt:lpstr>People: Organisational structures </vt:lpstr>
      <vt:lpstr>Organisational structure</vt:lpstr>
      <vt:lpstr>Recommended effective organisational structure</vt:lpstr>
      <vt:lpstr>Part 2: Enabling Active Travel to Schools</vt:lpstr>
      <vt:lpstr>Research</vt:lpstr>
      <vt:lpstr>Evidence assessment of the impacts of AST</vt:lpstr>
      <vt:lpstr>Consultation Responses &amp; Recurring Themes </vt:lpstr>
      <vt:lpstr>Role holders &amp; organisation types in the FGDs</vt:lpstr>
      <vt:lpstr>Comparison of emerging themes</vt:lpstr>
      <vt:lpstr>‘Look and Feel’</vt:lpstr>
      <vt:lpstr>Structure/Content</vt:lpstr>
      <vt:lpstr>ATE’s Vision for New Schools</vt:lpstr>
      <vt:lpstr>Phasing</vt:lpstr>
      <vt:lpstr>School Location</vt:lpstr>
      <vt:lpstr>Front of School Street Environment </vt:lpstr>
      <vt:lpstr>Off-site route infrastructure – Defining Routes</vt:lpstr>
      <vt:lpstr>On-Site Trip End Facilities</vt:lpstr>
      <vt:lpstr>On-Site Infrastructure</vt:lpstr>
      <vt:lpstr>Supporting Initiatives for Active Travel </vt:lpstr>
      <vt:lpstr>Part 3: Cycle Parking</vt:lpstr>
      <vt:lpstr>The Brief</vt:lpstr>
      <vt:lpstr>Research and Analysis</vt:lpstr>
      <vt:lpstr>What we know... and what we don't</vt:lpstr>
      <vt:lpstr>What we know... and what we don't  </vt:lpstr>
      <vt:lpstr>Egan, Dowling, and Caulfield (2023) </vt:lpstr>
      <vt:lpstr>Kohlrautz and Kuhnimhof (2024) </vt:lpstr>
      <vt:lpstr>Sustrans (2024)</vt:lpstr>
      <vt:lpstr>Case Studies</vt:lpstr>
      <vt:lpstr>Case Studies: Residential</vt:lpstr>
      <vt:lpstr>Case Studies: Commercial/Employment</vt:lpstr>
      <vt:lpstr>Case Studies: Education</vt:lpstr>
      <vt:lpstr>Case Studies: Public Transport Interchange</vt:lpstr>
      <vt:lpstr>Case Studies: Destination/Public Parking</vt:lpstr>
      <vt:lpstr>Producing Advice and Standards</vt:lpstr>
      <vt:lpstr>Processes</vt:lpstr>
    </vt:vector>
  </TitlesOfParts>
  <Company>UWE Bristol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Catch-up meeting  DfT Central Research Division and  the Centre for Transport and Society  CTS Project Updates</dc:title>
  <dc:creator>Caroline Bartle</dc:creator>
  <cp:lastModifiedBy>Lynn Goh</cp:lastModifiedBy>
  <cp:revision>7</cp:revision>
  <cp:lastPrinted>2016-09-22T10:08:48Z</cp:lastPrinted>
  <dcterms:created xsi:type="dcterms:W3CDTF">2023-06-21T08:50:45Z</dcterms:created>
  <dcterms:modified xsi:type="dcterms:W3CDTF">2025-07-21T19:41:59Z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0x01010098CD940E52C7404681D7A5C5F4855DAF</vt:lpwstr>
  </property>
  <property fmtid="{D5CDD505-2E9C-101B-9397-08002B2CF9AE}" pid="3" name="MediaServiceImageTags">
    <vt:lpwstr/>
  </property>
</Properties>
</file>