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8" r:id="rId9"/>
    <p:sldId id="27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A804-F641-41C5-90B7-FBDCC084F8F4}" type="datetimeFigureOut">
              <a:rPr lang="en-GB"/>
              <a:pPr>
                <a:defRPr/>
              </a:pPr>
              <a:t>04/12/2012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C593-DE4E-46B5-B47F-44AA6A12A7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1D2F-E06C-4CAE-8C27-114B5397A11D}" type="datetimeFigureOut">
              <a:rPr lang="en-GB"/>
              <a:pPr>
                <a:defRPr/>
              </a:pPr>
              <a:t>04/12/2012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683B9-0424-45B9-8B2E-20A35953BA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ED6F-C98C-4931-B6F9-07632DD89728}" type="datetimeFigureOut">
              <a:rPr lang="en-GB"/>
              <a:pPr>
                <a:defRPr/>
              </a:pPr>
              <a:t>04/12/2012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C161-FFA5-46CE-B5CD-ED5F1C0372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D55E-B8E3-4E39-B183-F08FDCE890C3}" type="datetimeFigureOut">
              <a:rPr lang="en-GB"/>
              <a:pPr>
                <a:defRPr/>
              </a:pPr>
              <a:t>04/12/2012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DB2-DC5F-4E7B-B25A-81A8ACC65F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25155-C80D-43B9-94DB-CCC7FFC6EE64}" type="datetimeFigureOut">
              <a:rPr lang="en-GB"/>
              <a:pPr>
                <a:defRPr/>
              </a:pPr>
              <a:t>04/12/2012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0118-1D2A-45C9-B3A4-20668C087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D561-ED5E-4333-B2F0-7CF7CDF56C12}" type="datetimeFigureOut">
              <a:rPr lang="en-GB"/>
              <a:pPr>
                <a:defRPr/>
              </a:pPr>
              <a:t>04/12/2012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CC7D-F238-4604-82BE-7A9E94A04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C7517-CEB6-4893-81D4-98CF6B2F7D6A}" type="datetimeFigureOut">
              <a:rPr lang="en-GB"/>
              <a:pPr>
                <a:defRPr/>
              </a:pPr>
              <a:t>04/12/2012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7C6B7-E454-4970-BD49-607CB552D7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50E0-1CE2-45A4-B3F7-5CA8B83A94C9}" type="datetimeFigureOut">
              <a:rPr lang="en-GB"/>
              <a:pPr>
                <a:defRPr/>
              </a:pPr>
              <a:t>04/12/2012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CC8C-E3C0-41FA-81CB-EEC6A8BBAB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4DF5-BA03-490F-862F-51D16815068F}" type="datetimeFigureOut">
              <a:rPr lang="en-GB"/>
              <a:pPr>
                <a:defRPr/>
              </a:pPr>
              <a:t>04/12/2012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F2A2A-E5FF-415D-9944-7C7C2853C4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2866-013B-40BD-AFCB-8213F0527B97}" type="datetimeFigureOut">
              <a:rPr lang="en-GB"/>
              <a:pPr>
                <a:defRPr/>
              </a:pPr>
              <a:t>04/12/2012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18B48-885D-4694-83BF-77B100C83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B22E8-8C0D-49DF-BE3D-26F2954C1CAC}" type="datetimeFigureOut">
              <a:rPr lang="en-GB"/>
              <a:pPr>
                <a:defRPr/>
              </a:pPr>
              <a:t>04/12/2012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DE92B-C7CC-4EB8-B49B-986D2F08F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E8BD47-664C-4469-9FD6-A93DA909E07F}" type="datetimeFigureOut">
              <a:rPr lang="en-GB"/>
              <a:pPr>
                <a:defRPr/>
              </a:pPr>
              <a:t>04/12/2012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54238F-E2A7-4F89-8245-509F260EB9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ho.org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98107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Local health impact of physical inactivity: a new JSNA toolkit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450" y="2492375"/>
            <a:ext cx="6400800" cy="838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800" smtClean="0">
                <a:solidFill>
                  <a:srgbClr val="898989"/>
                </a:solidFill>
              </a:rPr>
              <a:t>Jon Roberts, Chris Payne, Adrian Davis, Mark Dancox, Paul Brown, Phil Install </a:t>
            </a:r>
          </a:p>
        </p:txBody>
      </p:sp>
      <p:sp>
        <p:nvSpPr>
          <p:cNvPr id="4" name="Subtitle 2"/>
          <p:cNvSpPr>
            <a:spLocks/>
          </p:cNvSpPr>
          <p:nvPr/>
        </p:nvSpPr>
        <p:spPr bwMode="auto">
          <a:xfrm>
            <a:off x="1331913" y="38608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800">
                <a:solidFill>
                  <a:srgbClr val="898989"/>
                </a:solidFill>
                <a:latin typeface="Calibri" pitchFamily="34" charset="0"/>
              </a:rPr>
              <a:t>SW Public Health Training Scheme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800">
                <a:solidFill>
                  <a:srgbClr val="898989"/>
                </a:solidFill>
                <a:latin typeface="Calibri" pitchFamily="34" charset="0"/>
              </a:rPr>
              <a:t>Bristol City Council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800">
                <a:solidFill>
                  <a:srgbClr val="898989"/>
                </a:solidFill>
                <a:latin typeface="Calibri" pitchFamily="34" charset="0"/>
              </a:rPr>
              <a:t>NHS Bristol/NHS South Gloucestershire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800">
                <a:solidFill>
                  <a:srgbClr val="898989"/>
                </a:solidFill>
                <a:latin typeface="Calibri" pitchFamily="34" charset="0"/>
              </a:rPr>
              <a:t>Sustrans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800">
                <a:solidFill>
                  <a:srgbClr val="898989"/>
                </a:solidFill>
                <a:latin typeface="Calibri" pitchFamily="34" charset="0"/>
              </a:rPr>
              <a:t>South West Public Health Observatory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How much of a problem is physical inactivity in my area?</a:t>
            </a:r>
            <a:endParaRPr lang="en-GB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Question for the JSNA</a:t>
            </a:r>
          </a:p>
          <a:p>
            <a:r>
              <a:rPr lang="en-GB" smtClean="0"/>
              <a:t>How does the problem compare with smoking, road traffic injuries, pollution, alcohol?</a:t>
            </a:r>
          </a:p>
          <a:p>
            <a:r>
              <a:rPr lang="en-GB" smtClean="0"/>
              <a:t>No good source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04813"/>
            <a:ext cx="8893175" cy="5778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20713"/>
            <a:ext cx="9144000" cy="5246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Physical Inactivity PILL</a:t>
            </a:r>
            <a:br>
              <a:rPr lang="en-GB" dirty="0" smtClean="0"/>
            </a:br>
            <a:r>
              <a:rPr lang="en-GB" dirty="0" smtClean="0"/>
              <a:t>(Population Impact at a Local Level)</a:t>
            </a:r>
            <a:endParaRPr lang="en-GB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For each LA in England, shows local impact of physical inactivity on </a:t>
            </a:r>
          </a:p>
          <a:p>
            <a:pPr lvl="1"/>
            <a:r>
              <a:rPr lang="en-GB" smtClean="0"/>
              <a:t>All cause mortality</a:t>
            </a:r>
          </a:p>
          <a:p>
            <a:pPr lvl="1"/>
            <a:r>
              <a:rPr lang="en-GB" smtClean="0"/>
              <a:t>Coronary Heart Disease</a:t>
            </a:r>
          </a:p>
          <a:p>
            <a:pPr lvl="1"/>
            <a:r>
              <a:rPr lang="en-GB" smtClean="0"/>
              <a:t>Breast Cancer deaths</a:t>
            </a:r>
          </a:p>
          <a:p>
            <a:pPr lvl="1"/>
            <a:r>
              <a:rPr lang="en-GB" smtClean="0"/>
              <a:t>Colon cancer deaths</a:t>
            </a:r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9144000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Physical Inactivity PILL</a:t>
            </a:r>
          </a:p>
        </p:txBody>
      </p:sp>
      <p:pic>
        <p:nvPicPr>
          <p:cNvPr id="25602" name="Content Placeholder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Will this tool help communicate health impact of physical inactivity?</a:t>
            </a:r>
          </a:p>
          <a:p>
            <a:r>
              <a:rPr lang="en-GB" smtClean="0"/>
              <a:t>How could it be best used at a local level?</a:t>
            </a:r>
          </a:p>
          <a:p>
            <a:r>
              <a:rPr lang="en-GB" smtClean="0"/>
              <a:t>What else needs to happen?</a:t>
            </a:r>
          </a:p>
          <a:p>
            <a:r>
              <a:rPr lang="en-GB" smtClean="0"/>
              <a:t>How to prioritise</a:t>
            </a:r>
          </a:p>
          <a:p>
            <a:pPr lvl="1"/>
            <a:r>
              <a:rPr lang="en-GB" smtClean="0"/>
              <a:t>a “user friendly” front end</a:t>
            </a:r>
          </a:p>
          <a:p>
            <a:pPr lvl="1"/>
            <a:r>
              <a:rPr lang="en-GB" smtClean="0"/>
              <a:t>health care cost data</a:t>
            </a:r>
          </a:p>
          <a:p>
            <a:pPr lvl="1"/>
            <a:r>
              <a:rPr lang="en-GB" smtClean="0"/>
              <a:t>other priorities?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Physical inactivity PILL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Will be published January 2013</a:t>
            </a:r>
          </a:p>
          <a:p>
            <a:pPr>
              <a:buFont typeface="Arial" charset="0"/>
              <a:buNone/>
            </a:pPr>
            <a:r>
              <a:rPr lang="en-GB" smtClean="0"/>
              <a:t>	</a:t>
            </a:r>
            <a:r>
              <a:rPr lang="en-GB" smtClean="0">
                <a:hlinkClick r:id="rId2"/>
              </a:rPr>
              <a:t>http://www.apho.org.uk/</a:t>
            </a:r>
            <a:endParaRPr lang="en-GB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EB11C48E6BB4EA4E5656FE784C07D" ma:contentTypeVersion="4" ma:contentTypeDescription="Create a new document." ma:contentTypeScope="" ma:versionID="0b14a26275a01816cd4d0f46e6f4882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68fb88f7b8fe3d26c835aeb35faa26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54F1FF5-A846-4A13-A60A-C90510B721AF}"/>
</file>

<file path=customXml/itemProps2.xml><?xml version="1.0" encoding="utf-8"?>
<ds:datastoreItem xmlns:ds="http://schemas.openxmlformats.org/officeDocument/2006/customXml" ds:itemID="{A32E809A-F9DE-4C22-83D6-64DC568DAF31}"/>
</file>

<file path=customXml/itemProps3.xml><?xml version="1.0" encoding="utf-8"?>
<ds:datastoreItem xmlns:ds="http://schemas.openxmlformats.org/officeDocument/2006/customXml" ds:itemID="{A6F39697-0C5D-4AF2-B375-9AD6A879FE0E}"/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166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Local health impact of physical inactivity: a new JSNA toolkit </vt:lpstr>
      <vt:lpstr>How much of a problem is physical inactivity in my area?</vt:lpstr>
      <vt:lpstr>PowerPoint Presentation</vt:lpstr>
      <vt:lpstr>PowerPoint Presentation</vt:lpstr>
      <vt:lpstr>Physical Inactivity PILL (Population Impact at a Local Level)</vt:lpstr>
      <vt:lpstr>PowerPoint Presentation</vt:lpstr>
      <vt:lpstr>Physical Inactivity PILL</vt:lpstr>
      <vt:lpstr>Questions</vt:lpstr>
      <vt:lpstr>Physical inactivity PILL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health impact of physical inactivity: a new JSNA toolkit</dc:title>
  <dc:creator>Chris</dc:creator>
  <cp:lastModifiedBy>Sara Blackmore</cp:lastModifiedBy>
  <cp:revision>35</cp:revision>
  <dcterms:created xsi:type="dcterms:W3CDTF">2012-11-02T13:30:16Z</dcterms:created>
  <dcterms:modified xsi:type="dcterms:W3CDTF">2012-12-04T10:40:25Z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0x010100FD4EB11C48E6BB4EA4E5656FE784C07D</vt:lpwstr>
  </property>
</Properties>
</file>