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82DC-A2A1-7D41-8075-9B2624F3E12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A2C9-A704-0A43-B9E7-98819FFE3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37" y="219919"/>
            <a:ext cx="10058400" cy="620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40C8D2D-48E4-48E1-ACC0-793DF2D55507}"/>
</file>

<file path=customXml/itemProps2.xml><?xml version="1.0" encoding="utf-8"?>
<ds:datastoreItem xmlns:ds="http://schemas.openxmlformats.org/officeDocument/2006/customXml" ds:itemID="{F4352387-516E-4E59-8338-D4589F0ED472}"/>
</file>

<file path=customXml/itemProps3.xml><?xml version="1.0" encoding="utf-8"?>
<ds:datastoreItem xmlns:ds="http://schemas.openxmlformats.org/officeDocument/2006/customXml" ds:itemID="{DA1E5350-FA8B-4319-A239-21D305C6E14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Sumpter</dc:creator>
  <cp:lastModifiedBy>Carol Fox</cp:lastModifiedBy>
  <cp:revision>1</cp:revision>
  <dcterms:created xsi:type="dcterms:W3CDTF">2017-06-19T08:43:38Z</dcterms:created>
  <dcterms:modified xsi:type="dcterms:W3CDTF">2017-06-19T09:29:15Z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0x01010087B7AB1D9504C54F9BDC21A13F3D45F8</vt:lpwstr>
  </property>
</Properties>
</file>