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5"/>
  </p:sldMasterIdLst>
  <p:notesMasterIdLst>
    <p:notesMasterId r:id="rId19"/>
  </p:notesMasterIdLst>
  <p:handoutMasterIdLst>
    <p:handoutMasterId r:id="rId20"/>
  </p:handoutMasterIdLst>
  <p:sldIdLst>
    <p:sldId id="256" r:id="rId6"/>
    <p:sldId id="267" r:id="rId7"/>
    <p:sldId id="270" r:id="rId8"/>
    <p:sldId id="271" r:id="rId9"/>
    <p:sldId id="264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27">
          <p15:clr>
            <a:srgbClr val="A4A3A4"/>
          </p15:clr>
        </p15:guide>
        <p15:guide id="3" orient="horz" pos="983">
          <p15:clr>
            <a:srgbClr val="A4A3A4"/>
          </p15:clr>
        </p15:guide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6" pos="562">
          <p15:clr>
            <a:srgbClr val="A4A3A4"/>
          </p15:clr>
        </p15:guide>
        <p15:guide id="7" pos="5103">
          <p15:clr>
            <a:srgbClr val="A4A3A4"/>
          </p15:clr>
        </p15:guide>
        <p15:guide id="8" pos="2562">
          <p15:clr>
            <a:srgbClr val="A4A3A4"/>
          </p15:clr>
        </p15:guide>
        <p15:guide id="9" pos="26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4633"/>
    <a:srgbClr val="1A9DAC"/>
    <a:srgbClr val="A65C45"/>
    <a:srgbClr val="CC7054"/>
    <a:srgbClr val="FFFFFF"/>
    <a:srgbClr val="D6A700"/>
    <a:srgbClr val="6DA463"/>
    <a:srgbClr val="958CB2"/>
    <a:srgbClr val="7FB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74"/>
  </p:normalViewPr>
  <p:slideViewPr>
    <p:cSldViewPr showGuides="1">
      <p:cViewPr varScale="1">
        <p:scale>
          <a:sx n="51" d="100"/>
          <a:sy n="51" d="100"/>
        </p:scale>
        <p:origin x="43" y="768"/>
      </p:cViewPr>
      <p:guideLst>
        <p:guide orient="horz" pos="2160"/>
        <p:guide orient="horz" pos="427"/>
        <p:guide orient="horz" pos="983"/>
        <p:guide orient="horz" pos="3838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22" Type="http://schemas.openxmlformats.org/officeDocument/2006/relationships/viewProps" Target="view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sta-uwe01.campus.ads.uwe.ac.uk\users1$\a-hooper\Field\UFMFJ9%20EngMaths\Exam\Summer_2013\Copy%20of%20Exam_cwk_all_marks_all_2013_14_trial_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sta-uwe01.campus.ads.uwe.ac.uk\users1$\a-hooper\STEM\STEM_Conference_2015\Jan_2015_results_v2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sta-uwe01.campus.ads.uwe.ac.uk\users1$\a-hooper\STEM\STEM_Conference_2015\Jan_2015_results_v2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sta-uwe01.campus.ads.uwe.ac.uk\users1$\a-hooper\Field\UFMFJ9%20EngMaths\Module_attendance_2015_16\Results_7Mar2016\results_snapshot_2016-03-07-16_v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sta-uwe01.campus.ads.uwe.ac.uk\users1$\a-hooper\STEM\STEM_Conference_2016\Eng%20Maths%20Jan%20Exam%202015_16%20DEWIS_script%20marks%20comparis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22673951470352"/>
          <c:y val="9.4504452003740511E-2"/>
          <c:w val="0.48343404748825003"/>
          <c:h val="0.77699621884613823"/>
        </c:manualLayout>
      </c:layout>
      <c:scatterChart>
        <c:scatterStyle val="lineMarker"/>
        <c:varyColors val="0"/>
        <c:ser>
          <c:idx val="0"/>
          <c:order val="0"/>
          <c:tx>
            <c:v>DEWIS test cwk mark vs summer exam mark</c:v>
          </c:tx>
          <c:spPr>
            <a:ln w="2857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0.15219420010011436"/>
                  <c:y val="-5.7831687194058026E-2"/>
                </c:manualLayout>
              </c:layout>
              <c:numFmt formatCode="General" sourceLinked="0"/>
            </c:trendlineLbl>
          </c:trendline>
          <c:xVal>
            <c:numRef>
              <c:f>Sheet1!$S$5:$S$291</c:f>
              <c:numCache>
                <c:formatCode>General</c:formatCode>
                <c:ptCount val="28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3.5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7</c:v>
                </c:pt>
                <c:pt idx="13">
                  <c:v>8</c:v>
                </c:pt>
                <c:pt idx="14">
                  <c:v>8</c:v>
                </c:pt>
                <c:pt idx="15">
                  <c:v>8</c:v>
                </c:pt>
                <c:pt idx="16">
                  <c:v>8</c:v>
                </c:pt>
                <c:pt idx="17">
                  <c:v>9</c:v>
                </c:pt>
                <c:pt idx="18">
                  <c:v>9.5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11</c:v>
                </c:pt>
                <c:pt idx="24">
                  <c:v>11</c:v>
                </c:pt>
                <c:pt idx="25">
                  <c:v>11</c:v>
                </c:pt>
                <c:pt idx="26">
                  <c:v>12</c:v>
                </c:pt>
                <c:pt idx="27">
                  <c:v>12</c:v>
                </c:pt>
                <c:pt idx="28">
                  <c:v>12</c:v>
                </c:pt>
                <c:pt idx="29">
                  <c:v>13</c:v>
                </c:pt>
                <c:pt idx="30">
                  <c:v>13</c:v>
                </c:pt>
                <c:pt idx="31">
                  <c:v>13</c:v>
                </c:pt>
                <c:pt idx="32">
                  <c:v>13.5</c:v>
                </c:pt>
                <c:pt idx="33">
                  <c:v>14</c:v>
                </c:pt>
                <c:pt idx="34">
                  <c:v>14</c:v>
                </c:pt>
                <c:pt idx="35">
                  <c:v>14</c:v>
                </c:pt>
                <c:pt idx="36">
                  <c:v>14</c:v>
                </c:pt>
                <c:pt idx="37">
                  <c:v>14</c:v>
                </c:pt>
                <c:pt idx="38">
                  <c:v>14</c:v>
                </c:pt>
                <c:pt idx="39">
                  <c:v>14</c:v>
                </c:pt>
                <c:pt idx="40">
                  <c:v>14</c:v>
                </c:pt>
                <c:pt idx="41">
                  <c:v>15</c:v>
                </c:pt>
                <c:pt idx="42">
                  <c:v>15</c:v>
                </c:pt>
                <c:pt idx="43">
                  <c:v>15</c:v>
                </c:pt>
                <c:pt idx="44">
                  <c:v>15</c:v>
                </c:pt>
                <c:pt idx="45">
                  <c:v>16</c:v>
                </c:pt>
                <c:pt idx="46">
                  <c:v>16</c:v>
                </c:pt>
                <c:pt idx="47">
                  <c:v>16</c:v>
                </c:pt>
                <c:pt idx="48">
                  <c:v>17</c:v>
                </c:pt>
                <c:pt idx="49">
                  <c:v>17</c:v>
                </c:pt>
                <c:pt idx="50">
                  <c:v>17</c:v>
                </c:pt>
                <c:pt idx="51">
                  <c:v>18</c:v>
                </c:pt>
                <c:pt idx="52">
                  <c:v>18</c:v>
                </c:pt>
                <c:pt idx="53">
                  <c:v>18</c:v>
                </c:pt>
                <c:pt idx="54">
                  <c:v>18</c:v>
                </c:pt>
                <c:pt idx="55">
                  <c:v>18</c:v>
                </c:pt>
                <c:pt idx="56">
                  <c:v>18</c:v>
                </c:pt>
                <c:pt idx="57">
                  <c:v>18.5</c:v>
                </c:pt>
                <c:pt idx="58">
                  <c:v>19</c:v>
                </c:pt>
                <c:pt idx="59">
                  <c:v>20</c:v>
                </c:pt>
                <c:pt idx="60">
                  <c:v>20</c:v>
                </c:pt>
                <c:pt idx="61">
                  <c:v>20</c:v>
                </c:pt>
                <c:pt idx="62">
                  <c:v>20</c:v>
                </c:pt>
                <c:pt idx="63">
                  <c:v>22</c:v>
                </c:pt>
                <c:pt idx="64">
                  <c:v>22</c:v>
                </c:pt>
                <c:pt idx="65">
                  <c:v>22</c:v>
                </c:pt>
                <c:pt idx="66">
                  <c:v>22</c:v>
                </c:pt>
                <c:pt idx="67">
                  <c:v>23</c:v>
                </c:pt>
                <c:pt idx="68">
                  <c:v>23</c:v>
                </c:pt>
                <c:pt idx="69">
                  <c:v>23</c:v>
                </c:pt>
                <c:pt idx="70">
                  <c:v>23</c:v>
                </c:pt>
                <c:pt idx="71">
                  <c:v>23.5</c:v>
                </c:pt>
                <c:pt idx="72">
                  <c:v>24</c:v>
                </c:pt>
                <c:pt idx="73">
                  <c:v>24.5</c:v>
                </c:pt>
                <c:pt idx="74">
                  <c:v>26</c:v>
                </c:pt>
                <c:pt idx="75">
                  <c:v>26</c:v>
                </c:pt>
                <c:pt idx="76">
                  <c:v>26</c:v>
                </c:pt>
                <c:pt idx="77">
                  <c:v>26.5</c:v>
                </c:pt>
                <c:pt idx="78">
                  <c:v>27</c:v>
                </c:pt>
                <c:pt idx="79">
                  <c:v>27</c:v>
                </c:pt>
                <c:pt idx="80">
                  <c:v>28</c:v>
                </c:pt>
                <c:pt idx="81">
                  <c:v>28</c:v>
                </c:pt>
                <c:pt idx="82">
                  <c:v>29</c:v>
                </c:pt>
                <c:pt idx="83">
                  <c:v>29</c:v>
                </c:pt>
                <c:pt idx="84">
                  <c:v>29</c:v>
                </c:pt>
                <c:pt idx="85">
                  <c:v>29</c:v>
                </c:pt>
                <c:pt idx="86">
                  <c:v>30</c:v>
                </c:pt>
                <c:pt idx="87">
                  <c:v>30</c:v>
                </c:pt>
                <c:pt idx="88">
                  <c:v>30</c:v>
                </c:pt>
                <c:pt idx="89">
                  <c:v>30</c:v>
                </c:pt>
                <c:pt idx="90">
                  <c:v>31</c:v>
                </c:pt>
                <c:pt idx="91">
                  <c:v>31</c:v>
                </c:pt>
                <c:pt idx="92">
                  <c:v>31</c:v>
                </c:pt>
                <c:pt idx="93">
                  <c:v>31</c:v>
                </c:pt>
                <c:pt idx="94">
                  <c:v>31</c:v>
                </c:pt>
                <c:pt idx="95">
                  <c:v>31</c:v>
                </c:pt>
                <c:pt idx="96">
                  <c:v>31</c:v>
                </c:pt>
                <c:pt idx="97">
                  <c:v>31</c:v>
                </c:pt>
                <c:pt idx="98">
                  <c:v>31</c:v>
                </c:pt>
                <c:pt idx="99">
                  <c:v>31</c:v>
                </c:pt>
                <c:pt idx="100">
                  <c:v>31.5</c:v>
                </c:pt>
                <c:pt idx="101">
                  <c:v>31.5</c:v>
                </c:pt>
                <c:pt idx="102">
                  <c:v>32</c:v>
                </c:pt>
                <c:pt idx="103">
                  <c:v>32</c:v>
                </c:pt>
                <c:pt idx="104">
                  <c:v>32</c:v>
                </c:pt>
                <c:pt idx="105">
                  <c:v>32</c:v>
                </c:pt>
                <c:pt idx="106">
                  <c:v>32.5</c:v>
                </c:pt>
                <c:pt idx="107">
                  <c:v>33</c:v>
                </c:pt>
                <c:pt idx="108">
                  <c:v>33</c:v>
                </c:pt>
                <c:pt idx="109">
                  <c:v>33</c:v>
                </c:pt>
                <c:pt idx="110">
                  <c:v>33.5</c:v>
                </c:pt>
                <c:pt idx="111">
                  <c:v>35</c:v>
                </c:pt>
                <c:pt idx="112">
                  <c:v>35</c:v>
                </c:pt>
                <c:pt idx="113">
                  <c:v>35</c:v>
                </c:pt>
                <c:pt idx="114">
                  <c:v>35</c:v>
                </c:pt>
                <c:pt idx="115">
                  <c:v>35</c:v>
                </c:pt>
                <c:pt idx="116">
                  <c:v>35</c:v>
                </c:pt>
                <c:pt idx="117">
                  <c:v>35</c:v>
                </c:pt>
                <c:pt idx="118">
                  <c:v>35</c:v>
                </c:pt>
                <c:pt idx="119">
                  <c:v>35.5</c:v>
                </c:pt>
                <c:pt idx="120">
                  <c:v>35.5</c:v>
                </c:pt>
                <c:pt idx="121">
                  <c:v>36</c:v>
                </c:pt>
                <c:pt idx="122">
                  <c:v>36</c:v>
                </c:pt>
                <c:pt idx="123">
                  <c:v>36</c:v>
                </c:pt>
                <c:pt idx="124">
                  <c:v>36.5</c:v>
                </c:pt>
                <c:pt idx="125">
                  <c:v>37</c:v>
                </c:pt>
                <c:pt idx="126">
                  <c:v>37</c:v>
                </c:pt>
                <c:pt idx="127">
                  <c:v>37</c:v>
                </c:pt>
                <c:pt idx="128">
                  <c:v>38</c:v>
                </c:pt>
                <c:pt idx="129">
                  <c:v>38</c:v>
                </c:pt>
                <c:pt idx="130">
                  <c:v>38</c:v>
                </c:pt>
                <c:pt idx="131">
                  <c:v>38.5</c:v>
                </c:pt>
                <c:pt idx="132">
                  <c:v>38.5</c:v>
                </c:pt>
                <c:pt idx="133">
                  <c:v>38.5</c:v>
                </c:pt>
                <c:pt idx="134">
                  <c:v>39</c:v>
                </c:pt>
                <c:pt idx="135">
                  <c:v>39</c:v>
                </c:pt>
                <c:pt idx="136">
                  <c:v>41</c:v>
                </c:pt>
                <c:pt idx="137">
                  <c:v>41</c:v>
                </c:pt>
                <c:pt idx="138">
                  <c:v>41</c:v>
                </c:pt>
                <c:pt idx="139">
                  <c:v>41</c:v>
                </c:pt>
                <c:pt idx="140">
                  <c:v>41.5</c:v>
                </c:pt>
                <c:pt idx="141">
                  <c:v>41.5</c:v>
                </c:pt>
                <c:pt idx="142">
                  <c:v>41.5</c:v>
                </c:pt>
                <c:pt idx="143">
                  <c:v>42</c:v>
                </c:pt>
                <c:pt idx="144">
                  <c:v>42</c:v>
                </c:pt>
                <c:pt idx="145">
                  <c:v>42</c:v>
                </c:pt>
                <c:pt idx="146">
                  <c:v>42.5</c:v>
                </c:pt>
                <c:pt idx="147">
                  <c:v>43</c:v>
                </c:pt>
                <c:pt idx="148">
                  <c:v>43</c:v>
                </c:pt>
                <c:pt idx="149">
                  <c:v>43</c:v>
                </c:pt>
                <c:pt idx="150">
                  <c:v>43</c:v>
                </c:pt>
                <c:pt idx="151">
                  <c:v>43</c:v>
                </c:pt>
                <c:pt idx="152">
                  <c:v>44</c:v>
                </c:pt>
                <c:pt idx="153">
                  <c:v>44.5</c:v>
                </c:pt>
                <c:pt idx="154">
                  <c:v>45</c:v>
                </c:pt>
                <c:pt idx="155">
                  <c:v>45</c:v>
                </c:pt>
                <c:pt idx="156">
                  <c:v>45</c:v>
                </c:pt>
                <c:pt idx="157">
                  <c:v>46</c:v>
                </c:pt>
                <c:pt idx="158">
                  <c:v>47</c:v>
                </c:pt>
                <c:pt idx="159">
                  <c:v>47</c:v>
                </c:pt>
                <c:pt idx="160">
                  <c:v>47</c:v>
                </c:pt>
                <c:pt idx="161">
                  <c:v>47.5</c:v>
                </c:pt>
                <c:pt idx="162">
                  <c:v>48</c:v>
                </c:pt>
                <c:pt idx="163">
                  <c:v>49</c:v>
                </c:pt>
                <c:pt idx="164">
                  <c:v>49</c:v>
                </c:pt>
                <c:pt idx="165">
                  <c:v>49.5</c:v>
                </c:pt>
                <c:pt idx="166">
                  <c:v>50</c:v>
                </c:pt>
                <c:pt idx="167">
                  <c:v>50</c:v>
                </c:pt>
                <c:pt idx="168">
                  <c:v>50</c:v>
                </c:pt>
                <c:pt idx="169">
                  <c:v>50</c:v>
                </c:pt>
                <c:pt idx="170">
                  <c:v>50.5</c:v>
                </c:pt>
                <c:pt idx="171">
                  <c:v>50.5</c:v>
                </c:pt>
                <c:pt idx="172">
                  <c:v>50.5</c:v>
                </c:pt>
                <c:pt idx="173">
                  <c:v>51</c:v>
                </c:pt>
                <c:pt idx="174">
                  <c:v>51</c:v>
                </c:pt>
                <c:pt idx="175">
                  <c:v>51</c:v>
                </c:pt>
                <c:pt idx="176">
                  <c:v>51</c:v>
                </c:pt>
                <c:pt idx="177">
                  <c:v>51</c:v>
                </c:pt>
                <c:pt idx="178">
                  <c:v>51</c:v>
                </c:pt>
                <c:pt idx="179">
                  <c:v>52</c:v>
                </c:pt>
                <c:pt idx="180">
                  <c:v>52</c:v>
                </c:pt>
                <c:pt idx="181">
                  <c:v>52</c:v>
                </c:pt>
                <c:pt idx="182">
                  <c:v>52</c:v>
                </c:pt>
                <c:pt idx="183">
                  <c:v>52</c:v>
                </c:pt>
                <c:pt idx="184">
                  <c:v>52</c:v>
                </c:pt>
                <c:pt idx="185">
                  <c:v>53</c:v>
                </c:pt>
                <c:pt idx="186">
                  <c:v>53</c:v>
                </c:pt>
                <c:pt idx="187">
                  <c:v>53</c:v>
                </c:pt>
                <c:pt idx="188">
                  <c:v>54</c:v>
                </c:pt>
                <c:pt idx="189">
                  <c:v>54</c:v>
                </c:pt>
                <c:pt idx="190">
                  <c:v>54.5</c:v>
                </c:pt>
                <c:pt idx="191">
                  <c:v>55</c:v>
                </c:pt>
                <c:pt idx="192">
                  <c:v>55</c:v>
                </c:pt>
                <c:pt idx="193">
                  <c:v>55</c:v>
                </c:pt>
                <c:pt idx="194">
                  <c:v>56</c:v>
                </c:pt>
                <c:pt idx="195">
                  <c:v>56.5</c:v>
                </c:pt>
                <c:pt idx="196">
                  <c:v>56.5</c:v>
                </c:pt>
                <c:pt idx="197">
                  <c:v>57</c:v>
                </c:pt>
                <c:pt idx="198">
                  <c:v>57</c:v>
                </c:pt>
                <c:pt idx="199">
                  <c:v>57</c:v>
                </c:pt>
                <c:pt idx="200">
                  <c:v>58</c:v>
                </c:pt>
                <c:pt idx="201">
                  <c:v>58</c:v>
                </c:pt>
                <c:pt idx="202">
                  <c:v>58</c:v>
                </c:pt>
                <c:pt idx="203">
                  <c:v>58</c:v>
                </c:pt>
                <c:pt idx="204">
                  <c:v>58</c:v>
                </c:pt>
                <c:pt idx="205">
                  <c:v>58.5</c:v>
                </c:pt>
                <c:pt idx="206">
                  <c:v>60</c:v>
                </c:pt>
                <c:pt idx="207">
                  <c:v>60</c:v>
                </c:pt>
                <c:pt idx="208">
                  <c:v>60</c:v>
                </c:pt>
                <c:pt idx="209">
                  <c:v>60</c:v>
                </c:pt>
                <c:pt idx="210">
                  <c:v>61</c:v>
                </c:pt>
                <c:pt idx="211">
                  <c:v>61</c:v>
                </c:pt>
                <c:pt idx="212">
                  <c:v>62.5</c:v>
                </c:pt>
                <c:pt idx="213">
                  <c:v>63</c:v>
                </c:pt>
                <c:pt idx="214">
                  <c:v>63</c:v>
                </c:pt>
                <c:pt idx="215">
                  <c:v>63</c:v>
                </c:pt>
                <c:pt idx="216">
                  <c:v>63</c:v>
                </c:pt>
                <c:pt idx="217">
                  <c:v>64</c:v>
                </c:pt>
                <c:pt idx="218">
                  <c:v>65</c:v>
                </c:pt>
                <c:pt idx="219">
                  <c:v>65</c:v>
                </c:pt>
                <c:pt idx="220">
                  <c:v>65</c:v>
                </c:pt>
                <c:pt idx="221">
                  <c:v>65</c:v>
                </c:pt>
                <c:pt idx="222">
                  <c:v>66</c:v>
                </c:pt>
                <c:pt idx="223">
                  <c:v>66</c:v>
                </c:pt>
                <c:pt idx="224">
                  <c:v>66</c:v>
                </c:pt>
                <c:pt idx="225">
                  <c:v>67</c:v>
                </c:pt>
                <c:pt idx="226">
                  <c:v>67</c:v>
                </c:pt>
                <c:pt idx="227">
                  <c:v>67</c:v>
                </c:pt>
                <c:pt idx="228">
                  <c:v>68</c:v>
                </c:pt>
                <c:pt idx="229">
                  <c:v>68</c:v>
                </c:pt>
                <c:pt idx="230">
                  <c:v>68</c:v>
                </c:pt>
                <c:pt idx="231">
                  <c:v>68</c:v>
                </c:pt>
                <c:pt idx="232">
                  <c:v>69</c:v>
                </c:pt>
                <c:pt idx="233">
                  <c:v>70</c:v>
                </c:pt>
                <c:pt idx="234">
                  <c:v>70.5</c:v>
                </c:pt>
                <c:pt idx="235">
                  <c:v>71</c:v>
                </c:pt>
                <c:pt idx="236">
                  <c:v>71</c:v>
                </c:pt>
                <c:pt idx="237">
                  <c:v>71.5</c:v>
                </c:pt>
                <c:pt idx="238">
                  <c:v>72</c:v>
                </c:pt>
                <c:pt idx="239">
                  <c:v>72</c:v>
                </c:pt>
                <c:pt idx="240">
                  <c:v>72</c:v>
                </c:pt>
                <c:pt idx="241">
                  <c:v>73</c:v>
                </c:pt>
                <c:pt idx="242">
                  <c:v>73</c:v>
                </c:pt>
                <c:pt idx="243">
                  <c:v>73</c:v>
                </c:pt>
                <c:pt idx="244">
                  <c:v>73</c:v>
                </c:pt>
                <c:pt idx="245">
                  <c:v>73</c:v>
                </c:pt>
                <c:pt idx="246">
                  <c:v>73</c:v>
                </c:pt>
                <c:pt idx="247">
                  <c:v>73.5</c:v>
                </c:pt>
                <c:pt idx="248">
                  <c:v>74</c:v>
                </c:pt>
                <c:pt idx="249">
                  <c:v>75</c:v>
                </c:pt>
                <c:pt idx="250">
                  <c:v>75</c:v>
                </c:pt>
                <c:pt idx="251">
                  <c:v>75</c:v>
                </c:pt>
                <c:pt idx="252">
                  <c:v>76</c:v>
                </c:pt>
                <c:pt idx="253">
                  <c:v>77</c:v>
                </c:pt>
                <c:pt idx="254">
                  <c:v>77</c:v>
                </c:pt>
                <c:pt idx="255">
                  <c:v>78</c:v>
                </c:pt>
                <c:pt idx="256">
                  <c:v>78</c:v>
                </c:pt>
                <c:pt idx="257">
                  <c:v>80</c:v>
                </c:pt>
                <c:pt idx="258">
                  <c:v>80</c:v>
                </c:pt>
                <c:pt idx="259">
                  <c:v>81</c:v>
                </c:pt>
                <c:pt idx="260">
                  <c:v>81</c:v>
                </c:pt>
                <c:pt idx="261">
                  <c:v>81.5</c:v>
                </c:pt>
                <c:pt idx="262">
                  <c:v>82</c:v>
                </c:pt>
                <c:pt idx="263">
                  <c:v>83</c:v>
                </c:pt>
                <c:pt idx="264">
                  <c:v>83</c:v>
                </c:pt>
                <c:pt idx="265">
                  <c:v>83.5</c:v>
                </c:pt>
                <c:pt idx="266">
                  <c:v>84</c:v>
                </c:pt>
                <c:pt idx="267">
                  <c:v>84</c:v>
                </c:pt>
                <c:pt idx="268">
                  <c:v>84</c:v>
                </c:pt>
                <c:pt idx="269">
                  <c:v>84</c:v>
                </c:pt>
                <c:pt idx="270">
                  <c:v>84.5</c:v>
                </c:pt>
                <c:pt idx="271">
                  <c:v>85</c:v>
                </c:pt>
                <c:pt idx="272">
                  <c:v>85</c:v>
                </c:pt>
                <c:pt idx="273">
                  <c:v>86</c:v>
                </c:pt>
                <c:pt idx="274">
                  <c:v>86</c:v>
                </c:pt>
                <c:pt idx="275">
                  <c:v>87</c:v>
                </c:pt>
                <c:pt idx="276">
                  <c:v>87</c:v>
                </c:pt>
                <c:pt idx="277">
                  <c:v>87.5</c:v>
                </c:pt>
                <c:pt idx="278">
                  <c:v>88</c:v>
                </c:pt>
                <c:pt idx="279">
                  <c:v>90</c:v>
                </c:pt>
                <c:pt idx="280">
                  <c:v>90.5</c:v>
                </c:pt>
                <c:pt idx="281">
                  <c:v>90.5</c:v>
                </c:pt>
                <c:pt idx="282">
                  <c:v>93</c:v>
                </c:pt>
                <c:pt idx="283">
                  <c:v>97</c:v>
                </c:pt>
                <c:pt idx="284" formatCode="0">
                  <c:v>0</c:v>
                </c:pt>
                <c:pt idx="285">
                  <c:v>0</c:v>
                </c:pt>
              </c:numCache>
            </c:numRef>
          </c:xVal>
          <c:yVal>
            <c:numRef>
              <c:f>Sheet1!$AD$5:$AD$292</c:f>
              <c:numCache>
                <c:formatCode>General</c:formatCode>
                <c:ptCount val="288"/>
                <c:pt idx="0">
                  <c:v>35</c:v>
                </c:pt>
                <c:pt idx="1">
                  <c:v>38</c:v>
                </c:pt>
                <c:pt idx="2">
                  <c:v>15</c:v>
                </c:pt>
                <c:pt idx="3">
                  <c:v>69</c:v>
                </c:pt>
                <c:pt idx="4">
                  <c:v>71</c:v>
                </c:pt>
                <c:pt idx="5">
                  <c:v>47</c:v>
                </c:pt>
                <c:pt idx="6">
                  <c:v>48</c:v>
                </c:pt>
                <c:pt idx="7">
                  <c:v>53</c:v>
                </c:pt>
                <c:pt idx="8">
                  <c:v>60</c:v>
                </c:pt>
                <c:pt idx="10">
                  <c:v>40</c:v>
                </c:pt>
                <c:pt idx="11">
                  <c:v>32</c:v>
                </c:pt>
                <c:pt idx="12">
                  <c:v>71</c:v>
                </c:pt>
                <c:pt idx="13">
                  <c:v>53</c:v>
                </c:pt>
                <c:pt idx="14">
                  <c:v>22</c:v>
                </c:pt>
                <c:pt idx="15">
                  <c:v>39</c:v>
                </c:pt>
                <c:pt idx="17">
                  <c:v>53</c:v>
                </c:pt>
                <c:pt idx="18">
                  <c:v>86</c:v>
                </c:pt>
                <c:pt idx="19">
                  <c:v>53</c:v>
                </c:pt>
                <c:pt idx="20">
                  <c:v>37</c:v>
                </c:pt>
                <c:pt idx="21">
                  <c:v>74</c:v>
                </c:pt>
                <c:pt idx="22">
                  <c:v>62</c:v>
                </c:pt>
                <c:pt idx="23">
                  <c:v>45</c:v>
                </c:pt>
                <c:pt idx="24">
                  <c:v>45</c:v>
                </c:pt>
                <c:pt idx="25">
                  <c:v>66</c:v>
                </c:pt>
                <c:pt idx="26">
                  <c:v>90</c:v>
                </c:pt>
                <c:pt idx="27">
                  <c:v>7</c:v>
                </c:pt>
                <c:pt idx="28">
                  <c:v>57</c:v>
                </c:pt>
                <c:pt idx="29">
                  <c:v>36</c:v>
                </c:pt>
                <c:pt idx="30">
                  <c:v>69</c:v>
                </c:pt>
                <c:pt idx="31">
                  <c:v>92</c:v>
                </c:pt>
                <c:pt idx="32">
                  <c:v>58</c:v>
                </c:pt>
                <c:pt idx="33">
                  <c:v>30</c:v>
                </c:pt>
                <c:pt idx="34">
                  <c:v>53</c:v>
                </c:pt>
                <c:pt idx="35">
                  <c:v>58</c:v>
                </c:pt>
                <c:pt idx="36">
                  <c:v>75</c:v>
                </c:pt>
                <c:pt idx="37">
                  <c:v>44</c:v>
                </c:pt>
                <c:pt idx="38">
                  <c:v>85</c:v>
                </c:pt>
                <c:pt idx="39">
                  <c:v>78</c:v>
                </c:pt>
                <c:pt idx="40">
                  <c:v>79</c:v>
                </c:pt>
                <c:pt idx="41">
                  <c:v>94</c:v>
                </c:pt>
                <c:pt idx="42">
                  <c:v>25</c:v>
                </c:pt>
                <c:pt idx="43">
                  <c:v>66</c:v>
                </c:pt>
                <c:pt idx="44">
                  <c:v>90</c:v>
                </c:pt>
                <c:pt idx="45">
                  <c:v>62</c:v>
                </c:pt>
                <c:pt idx="46">
                  <c:v>48</c:v>
                </c:pt>
                <c:pt idx="47">
                  <c:v>58</c:v>
                </c:pt>
                <c:pt idx="48">
                  <c:v>56</c:v>
                </c:pt>
                <c:pt idx="49">
                  <c:v>51</c:v>
                </c:pt>
                <c:pt idx="50">
                  <c:v>53</c:v>
                </c:pt>
                <c:pt idx="51">
                  <c:v>88</c:v>
                </c:pt>
                <c:pt idx="52">
                  <c:v>89</c:v>
                </c:pt>
                <c:pt idx="53">
                  <c:v>56</c:v>
                </c:pt>
                <c:pt idx="54">
                  <c:v>86</c:v>
                </c:pt>
                <c:pt idx="55">
                  <c:v>67</c:v>
                </c:pt>
                <c:pt idx="56">
                  <c:v>60</c:v>
                </c:pt>
                <c:pt idx="57">
                  <c:v>43</c:v>
                </c:pt>
                <c:pt idx="58">
                  <c:v>37</c:v>
                </c:pt>
                <c:pt idx="59">
                  <c:v>24</c:v>
                </c:pt>
                <c:pt idx="61">
                  <c:v>68</c:v>
                </c:pt>
                <c:pt idx="62">
                  <c:v>89</c:v>
                </c:pt>
                <c:pt idx="63">
                  <c:v>28</c:v>
                </c:pt>
                <c:pt idx="64">
                  <c:v>50</c:v>
                </c:pt>
                <c:pt idx="65">
                  <c:v>44</c:v>
                </c:pt>
                <c:pt idx="66">
                  <c:v>56</c:v>
                </c:pt>
                <c:pt idx="67">
                  <c:v>84</c:v>
                </c:pt>
                <c:pt idx="68">
                  <c:v>47</c:v>
                </c:pt>
                <c:pt idx="69">
                  <c:v>51</c:v>
                </c:pt>
                <c:pt idx="71">
                  <c:v>62</c:v>
                </c:pt>
                <c:pt idx="72">
                  <c:v>62</c:v>
                </c:pt>
                <c:pt idx="73">
                  <c:v>65</c:v>
                </c:pt>
                <c:pt idx="74">
                  <c:v>49</c:v>
                </c:pt>
                <c:pt idx="75">
                  <c:v>76</c:v>
                </c:pt>
                <c:pt idx="76">
                  <c:v>76</c:v>
                </c:pt>
                <c:pt idx="77">
                  <c:v>42</c:v>
                </c:pt>
                <c:pt idx="78">
                  <c:v>58</c:v>
                </c:pt>
                <c:pt idx="79">
                  <c:v>39</c:v>
                </c:pt>
                <c:pt idx="80">
                  <c:v>66</c:v>
                </c:pt>
                <c:pt idx="81">
                  <c:v>50</c:v>
                </c:pt>
                <c:pt idx="82">
                  <c:v>67</c:v>
                </c:pt>
                <c:pt idx="83">
                  <c:v>93</c:v>
                </c:pt>
                <c:pt idx="84">
                  <c:v>56</c:v>
                </c:pt>
                <c:pt idx="85">
                  <c:v>66</c:v>
                </c:pt>
                <c:pt idx="86">
                  <c:v>71</c:v>
                </c:pt>
                <c:pt idx="87">
                  <c:v>37</c:v>
                </c:pt>
                <c:pt idx="88">
                  <c:v>63</c:v>
                </c:pt>
                <c:pt idx="89">
                  <c:v>77</c:v>
                </c:pt>
                <c:pt idx="90">
                  <c:v>84</c:v>
                </c:pt>
                <c:pt idx="91">
                  <c:v>68</c:v>
                </c:pt>
                <c:pt idx="92">
                  <c:v>89</c:v>
                </c:pt>
                <c:pt idx="93">
                  <c:v>80</c:v>
                </c:pt>
                <c:pt idx="94">
                  <c:v>56</c:v>
                </c:pt>
                <c:pt idx="95">
                  <c:v>69</c:v>
                </c:pt>
                <c:pt idx="96">
                  <c:v>94</c:v>
                </c:pt>
                <c:pt idx="97">
                  <c:v>61</c:v>
                </c:pt>
                <c:pt idx="99">
                  <c:v>85</c:v>
                </c:pt>
                <c:pt idx="100">
                  <c:v>44</c:v>
                </c:pt>
                <c:pt idx="101">
                  <c:v>86</c:v>
                </c:pt>
                <c:pt idx="102">
                  <c:v>74</c:v>
                </c:pt>
                <c:pt idx="103">
                  <c:v>76</c:v>
                </c:pt>
                <c:pt idx="104">
                  <c:v>46</c:v>
                </c:pt>
                <c:pt idx="105">
                  <c:v>51</c:v>
                </c:pt>
                <c:pt idx="106">
                  <c:v>52</c:v>
                </c:pt>
                <c:pt idx="107">
                  <c:v>69</c:v>
                </c:pt>
                <c:pt idx="108">
                  <c:v>8</c:v>
                </c:pt>
                <c:pt idx="109">
                  <c:v>92</c:v>
                </c:pt>
                <c:pt idx="110">
                  <c:v>40</c:v>
                </c:pt>
                <c:pt idx="111">
                  <c:v>57</c:v>
                </c:pt>
                <c:pt idx="113">
                  <c:v>50</c:v>
                </c:pt>
                <c:pt idx="114">
                  <c:v>74</c:v>
                </c:pt>
                <c:pt idx="115">
                  <c:v>78</c:v>
                </c:pt>
                <c:pt idx="116">
                  <c:v>47</c:v>
                </c:pt>
                <c:pt idx="117">
                  <c:v>63</c:v>
                </c:pt>
                <c:pt idx="118">
                  <c:v>34</c:v>
                </c:pt>
                <c:pt idx="119">
                  <c:v>40</c:v>
                </c:pt>
                <c:pt idx="120">
                  <c:v>79</c:v>
                </c:pt>
                <c:pt idx="121">
                  <c:v>95</c:v>
                </c:pt>
                <c:pt idx="122">
                  <c:v>80</c:v>
                </c:pt>
                <c:pt idx="123">
                  <c:v>89</c:v>
                </c:pt>
                <c:pt idx="124">
                  <c:v>98</c:v>
                </c:pt>
                <c:pt idx="125">
                  <c:v>78</c:v>
                </c:pt>
                <c:pt idx="127">
                  <c:v>89</c:v>
                </c:pt>
                <c:pt idx="128">
                  <c:v>73</c:v>
                </c:pt>
                <c:pt idx="129">
                  <c:v>50</c:v>
                </c:pt>
                <c:pt idx="130">
                  <c:v>69</c:v>
                </c:pt>
                <c:pt idx="131">
                  <c:v>96</c:v>
                </c:pt>
                <c:pt idx="132">
                  <c:v>80</c:v>
                </c:pt>
                <c:pt idx="133">
                  <c:v>72</c:v>
                </c:pt>
                <c:pt idx="134">
                  <c:v>51</c:v>
                </c:pt>
                <c:pt idx="135">
                  <c:v>54</c:v>
                </c:pt>
                <c:pt idx="136">
                  <c:v>93</c:v>
                </c:pt>
                <c:pt idx="137">
                  <c:v>70</c:v>
                </c:pt>
                <c:pt idx="138">
                  <c:v>94</c:v>
                </c:pt>
                <c:pt idx="139">
                  <c:v>96</c:v>
                </c:pt>
                <c:pt idx="140">
                  <c:v>79</c:v>
                </c:pt>
                <c:pt idx="141">
                  <c:v>71</c:v>
                </c:pt>
                <c:pt idx="142">
                  <c:v>61</c:v>
                </c:pt>
                <c:pt idx="143">
                  <c:v>61</c:v>
                </c:pt>
                <c:pt idx="144">
                  <c:v>48</c:v>
                </c:pt>
                <c:pt idx="145">
                  <c:v>68</c:v>
                </c:pt>
                <c:pt idx="146">
                  <c:v>60</c:v>
                </c:pt>
                <c:pt idx="147">
                  <c:v>96</c:v>
                </c:pt>
                <c:pt idx="148">
                  <c:v>90</c:v>
                </c:pt>
                <c:pt idx="149">
                  <c:v>67</c:v>
                </c:pt>
                <c:pt idx="150">
                  <c:v>24</c:v>
                </c:pt>
                <c:pt idx="151">
                  <c:v>86</c:v>
                </c:pt>
                <c:pt idx="152">
                  <c:v>88</c:v>
                </c:pt>
                <c:pt idx="153">
                  <c:v>70</c:v>
                </c:pt>
                <c:pt idx="154">
                  <c:v>72</c:v>
                </c:pt>
                <c:pt idx="155">
                  <c:v>44</c:v>
                </c:pt>
                <c:pt idx="156">
                  <c:v>63</c:v>
                </c:pt>
                <c:pt idx="157">
                  <c:v>77</c:v>
                </c:pt>
                <c:pt idx="158">
                  <c:v>54</c:v>
                </c:pt>
                <c:pt idx="159">
                  <c:v>74</c:v>
                </c:pt>
                <c:pt idx="160">
                  <c:v>82</c:v>
                </c:pt>
                <c:pt idx="161">
                  <c:v>93</c:v>
                </c:pt>
                <c:pt idx="162">
                  <c:v>97</c:v>
                </c:pt>
                <c:pt idx="163">
                  <c:v>61</c:v>
                </c:pt>
                <c:pt idx="164">
                  <c:v>95</c:v>
                </c:pt>
                <c:pt idx="165">
                  <c:v>85</c:v>
                </c:pt>
                <c:pt idx="166">
                  <c:v>86</c:v>
                </c:pt>
                <c:pt idx="167">
                  <c:v>55</c:v>
                </c:pt>
                <c:pt idx="168">
                  <c:v>65</c:v>
                </c:pt>
                <c:pt idx="169">
                  <c:v>64</c:v>
                </c:pt>
                <c:pt idx="170">
                  <c:v>72</c:v>
                </c:pt>
                <c:pt idx="171">
                  <c:v>80</c:v>
                </c:pt>
                <c:pt idx="172">
                  <c:v>86</c:v>
                </c:pt>
                <c:pt idx="173">
                  <c:v>82</c:v>
                </c:pt>
                <c:pt idx="174">
                  <c:v>78</c:v>
                </c:pt>
                <c:pt idx="175">
                  <c:v>91</c:v>
                </c:pt>
                <c:pt idx="176">
                  <c:v>37</c:v>
                </c:pt>
                <c:pt idx="177">
                  <c:v>78</c:v>
                </c:pt>
                <c:pt idx="178">
                  <c:v>95</c:v>
                </c:pt>
                <c:pt idx="179">
                  <c:v>90</c:v>
                </c:pt>
                <c:pt idx="180">
                  <c:v>77</c:v>
                </c:pt>
                <c:pt idx="181">
                  <c:v>75</c:v>
                </c:pt>
                <c:pt idx="182">
                  <c:v>86</c:v>
                </c:pt>
                <c:pt idx="183">
                  <c:v>77</c:v>
                </c:pt>
                <c:pt idx="184">
                  <c:v>75</c:v>
                </c:pt>
                <c:pt idx="185">
                  <c:v>93</c:v>
                </c:pt>
                <c:pt idx="186">
                  <c:v>83</c:v>
                </c:pt>
                <c:pt idx="187">
                  <c:v>90</c:v>
                </c:pt>
                <c:pt idx="188">
                  <c:v>86</c:v>
                </c:pt>
                <c:pt idx="189">
                  <c:v>84</c:v>
                </c:pt>
                <c:pt idx="190">
                  <c:v>80</c:v>
                </c:pt>
                <c:pt idx="191">
                  <c:v>93</c:v>
                </c:pt>
                <c:pt idx="192">
                  <c:v>93</c:v>
                </c:pt>
                <c:pt idx="193">
                  <c:v>92</c:v>
                </c:pt>
                <c:pt idx="194">
                  <c:v>77</c:v>
                </c:pt>
                <c:pt idx="195">
                  <c:v>84</c:v>
                </c:pt>
                <c:pt idx="196">
                  <c:v>57</c:v>
                </c:pt>
                <c:pt idx="197">
                  <c:v>87</c:v>
                </c:pt>
                <c:pt idx="198">
                  <c:v>79</c:v>
                </c:pt>
                <c:pt idx="199">
                  <c:v>87</c:v>
                </c:pt>
                <c:pt idx="200">
                  <c:v>70</c:v>
                </c:pt>
                <c:pt idx="201">
                  <c:v>95</c:v>
                </c:pt>
                <c:pt idx="202">
                  <c:v>64</c:v>
                </c:pt>
                <c:pt idx="203">
                  <c:v>78</c:v>
                </c:pt>
                <c:pt idx="204">
                  <c:v>91</c:v>
                </c:pt>
                <c:pt idx="205">
                  <c:v>66</c:v>
                </c:pt>
                <c:pt idx="206">
                  <c:v>96</c:v>
                </c:pt>
                <c:pt idx="207">
                  <c:v>77</c:v>
                </c:pt>
                <c:pt idx="208">
                  <c:v>67</c:v>
                </c:pt>
                <c:pt idx="209">
                  <c:v>66</c:v>
                </c:pt>
                <c:pt idx="210">
                  <c:v>98</c:v>
                </c:pt>
                <c:pt idx="211">
                  <c:v>82</c:v>
                </c:pt>
                <c:pt idx="212">
                  <c:v>84</c:v>
                </c:pt>
                <c:pt idx="213">
                  <c:v>87</c:v>
                </c:pt>
                <c:pt idx="214">
                  <c:v>97</c:v>
                </c:pt>
                <c:pt idx="215">
                  <c:v>83</c:v>
                </c:pt>
                <c:pt idx="216">
                  <c:v>94</c:v>
                </c:pt>
                <c:pt idx="217">
                  <c:v>83</c:v>
                </c:pt>
                <c:pt idx="218">
                  <c:v>87</c:v>
                </c:pt>
                <c:pt idx="219">
                  <c:v>93</c:v>
                </c:pt>
                <c:pt idx="220">
                  <c:v>97</c:v>
                </c:pt>
                <c:pt idx="221">
                  <c:v>75</c:v>
                </c:pt>
                <c:pt idx="222">
                  <c:v>95</c:v>
                </c:pt>
                <c:pt idx="223">
                  <c:v>71</c:v>
                </c:pt>
                <c:pt idx="224">
                  <c:v>92</c:v>
                </c:pt>
                <c:pt idx="225">
                  <c:v>65</c:v>
                </c:pt>
                <c:pt idx="226">
                  <c:v>85</c:v>
                </c:pt>
                <c:pt idx="227">
                  <c:v>92</c:v>
                </c:pt>
                <c:pt idx="228">
                  <c:v>75</c:v>
                </c:pt>
                <c:pt idx="229">
                  <c:v>87</c:v>
                </c:pt>
                <c:pt idx="230">
                  <c:v>74</c:v>
                </c:pt>
                <c:pt idx="231">
                  <c:v>74</c:v>
                </c:pt>
                <c:pt idx="232">
                  <c:v>59</c:v>
                </c:pt>
                <c:pt idx="233">
                  <c:v>83</c:v>
                </c:pt>
                <c:pt idx="234">
                  <c:v>90</c:v>
                </c:pt>
                <c:pt idx="235">
                  <c:v>83</c:v>
                </c:pt>
                <c:pt idx="236">
                  <c:v>85</c:v>
                </c:pt>
                <c:pt idx="237">
                  <c:v>91</c:v>
                </c:pt>
                <c:pt idx="238">
                  <c:v>77</c:v>
                </c:pt>
                <c:pt idx="239">
                  <c:v>72</c:v>
                </c:pt>
                <c:pt idx="240">
                  <c:v>72</c:v>
                </c:pt>
                <c:pt idx="241">
                  <c:v>88</c:v>
                </c:pt>
                <c:pt idx="242">
                  <c:v>96</c:v>
                </c:pt>
                <c:pt idx="243">
                  <c:v>97</c:v>
                </c:pt>
                <c:pt idx="244">
                  <c:v>78</c:v>
                </c:pt>
                <c:pt idx="245">
                  <c:v>70</c:v>
                </c:pt>
                <c:pt idx="246">
                  <c:v>100</c:v>
                </c:pt>
                <c:pt idx="247">
                  <c:v>87</c:v>
                </c:pt>
                <c:pt idx="248">
                  <c:v>90</c:v>
                </c:pt>
                <c:pt idx="249">
                  <c:v>91</c:v>
                </c:pt>
                <c:pt idx="250">
                  <c:v>65</c:v>
                </c:pt>
                <c:pt idx="251">
                  <c:v>94</c:v>
                </c:pt>
                <c:pt idx="252">
                  <c:v>84</c:v>
                </c:pt>
                <c:pt idx="253">
                  <c:v>95</c:v>
                </c:pt>
                <c:pt idx="254">
                  <c:v>80</c:v>
                </c:pt>
                <c:pt idx="255">
                  <c:v>93</c:v>
                </c:pt>
                <c:pt idx="256">
                  <c:v>88</c:v>
                </c:pt>
                <c:pt idx="257">
                  <c:v>92</c:v>
                </c:pt>
                <c:pt idx="258">
                  <c:v>83</c:v>
                </c:pt>
                <c:pt idx="259">
                  <c:v>96</c:v>
                </c:pt>
                <c:pt idx="260">
                  <c:v>93</c:v>
                </c:pt>
                <c:pt idx="261">
                  <c:v>93</c:v>
                </c:pt>
                <c:pt idx="262">
                  <c:v>99</c:v>
                </c:pt>
                <c:pt idx="263">
                  <c:v>90</c:v>
                </c:pt>
                <c:pt idx="264">
                  <c:v>91</c:v>
                </c:pt>
                <c:pt idx="265">
                  <c:v>90</c:v>
                </c:pt>
                <c:pt idx="266">
                  <c:v>94</c:v>
                </c:pt>
                <c:pt idx="267">
                  <c:v>99</c:v>
                </c:pt>
                <c:pt idx="268">
                  <c:v>89</c:v>
                </c:pt>
                <c:pt idx="269">
                  <c:v>93</c:v>
                </c:pt>
                <c:pt idx="270">
                  <c:v>88</c:v>
                </c:pt>
                <c:pt idx="271">
                  <c:v>91</c:v>
                </c:pt>
                <c:pt idx="272">
                  <c:v>92</c:v>
                </c:pt>
                <c:pt idx="273">
                  <c:v>98</c:v>
                </c:pt>
                <c:pt idx="274">
                  <c:v>78</c:v>
                </c:pt>
                <c:pt idx="275">
                  <c:v>99</c:v>
                </c:pt>
                <c:pt idx="276">
                  <c:v>74</c:v>
                </c:pt>
                <c:pt idx="277">
                  <c:v>92</c:v>
                </c:pt>
                <c:pt idx="278">
                  <c:v>98</c:v>
                </c:pt>
                <c:pt idx="279">
                  <c:v>95</c:v>
                </c:pt>
                <c:pt idx="280">
                  <c:v>96</c:v>
                </c:pt>
                <c:pt idx="281">
                  <c:v>91</c:v>
                </c:pt>
                <c:pt idx="282">
                  <c:v>100</c:v>
                </c:pt>
                <c:pt idx="283">
                  <c:v>100</c:v>
                </c:pt>
                <c:pt idx="286">
                  <c:v>45</c:v>
                </c:pt>
                <c:pt idx="287">
                  <c:v>15</c:v>
                </c:pt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Sheet1!$W$1:$W$2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Sheet1!$X$1:$X$2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635248"/>
        <c:axId val="151751072"/>
      </c:scatterChart>
      <c:valAx>
        <c:axId val="15163524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GB" sz="1400"/>
                  <a:t>Summer</a:t>
                </a:r>
                <a:r>
                  <a:rPr lang="en-GB" sz="1400" baseline="0"/>
                  <a:t> Exam Marks 2013-14</a:t>
                </a:r>
                <a:endParaRPr lang="en-GB" sz="14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51751072"/>
        <c:crosses val="autoZero"/>
        <c:crossBetween val="midCat"/>
      </c:valAx>
      <c:valAx>
        <c:axId val="1517510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GB" sz="1400"/>
                  <a:t>Dewis</a:t>
                </a:r>
                <a:r>
                  <a:rPr lang="en-GB" sz="1400" baseline="0"/>
                  <a:t> test cwk marks 2013-14</a:t>
                </a:r>
              </a:p>
              <a:p>
                <a:pPr>
                  <a:defRPr sz="1400"/>
                </a:pPr>
                <a:endParaRPr lang="en-GB" sz="14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51635248"/>
        <c:crosses val="autoZero"/>
        <c:crossBetween val="midCat"/>
      </c:valAx>
    </c:plotArea>
    <c:legend>
      <c:legendPos val="r"/>
      <c:legendEntry>
        <c:idx val="1"/>
        <c:delete val="1"/>
      </c:legendEntry>
      <c:legendEntry>
        <c:idx val="3"/>
        <c:delete val="1"/>
      </c:legendEntry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44913404926871"/>
          <c:y val="0.12462034720004979"/>
          <c:w val="0.50294533074208658"/>
          <c:h val="0.7426928002268407"/>
        </c:manualLayout>
      </c:layout>
      <c:scatterChart>
        <c:scatterStyle val="lineMarker"/>
        <c:varyColors val="0"/>
        <c:ser>
          <c:idx val="0"/>
          <c:order val="0"/>
          <c:tx>
            <c:v>January Exam vs Sem 1 Assessment average mark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33400377486146982"/>
                  <c:y val="0.21060664444232335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en-US" sz="1600" baseline="0"/>
                      <a:t>(b) Line of best fit</a:t>
                    </a:r>
                  </a:p>
                  <a:p>
                    <a:pPr>
                      <a:defRPr sz="1600"/>
                    </a:pPr>
                    <a:r>
                      <a:rPr lang="en-US" sz="1600" baseline="0"/>
                      <a:t>y = 0.4724x + 47.564
R² = 0.3642</a:t>
                    </a:r>
                    <a:endParaRPr lang="en-US" sz="1600"/>
                  </a:p>
                </c:rich>
              </c:tx>
              <c:numFmt formatCode="General" sourceLinked="0"/>
            </c:trendlineLbl>
          </c:trendline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0.31593087659423608"/>
                  <c:y val="-5.8772193410706101E-2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en-US" sz="1600" baseline="0"/>
                      <a:t>(a) Line of best fit</a:t>
                    </a:r>
                  </a:p>
                  <a:p>
                    <a:pPr>
                      <a:defRPr sz="1600"/>
                    </a:pPr>
                    <a:r>
                      <a:rPr lang="en-US" sz="1600" baseline="0"/>
                      <a:t>though the origin</a:t>
                    </a:r>
                  </a:p>
                  <a:p>
                    <a:pPr>
                      <a:defRPr sz="1600"/>
                    </a:pPr>
                    <a:r>
                      <a:rPr lang="en-US" sz="1600" baseline="0"/>
                      <a:t>y = 1.0767x
</a:t>
                    </a:r>
                    <a:endParaRPr lang="en-US" sz="1600"/>
                  </a:p>
                </c:rich>
              </c:tx>
              <c:numFmt formatCode="General" sourceLinked="0"/>
            </c:trendlineLbl>
          </c:trendline>
          <c:xVal>
            <c:numRef>
              <c:f>'gc_UFMFJ9-30-1_14sep_fr_jun15_1'!$J$8:$J$298</c:f>
              <c:numCache>
                <c:formatCode>General</c:formatCode>
                <c:ptCount val="29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98</c:v>
                </c:pt>
                <c:pt idx="38">
                  <c:v>97</c:v>
                </c:pt>
                <c:pt idx="39">
                  <c:v>97</c:v>
                </c:pt>
                <c:pt idx="40">
                  <c:v>97</c:v>
                </c:pt>
                <c:pt idx="41">
                  <c:v>96</c:v>
                </c:pt>
                <c:pt idx="42">
                  <c:v>96</c:v>
                </c:pt>
                <c:pt idx="43">
                  <c:v>96</c:v>
                </c:pt>
                <c:pt idx="44">
                  <c:v>96</c:v>
                </c:pt>
                <c:pt idx="45">
                  <c:v>96</c:v>
                </c:pt>
                <c:pt idx="46">
                  <c:v>96</c:v>
                </c:pt>
                <c:pt idx="47">
                  <c:v>95</c:v>
                </c:pt>
                <c:pt idx="48">
                  <c:v>95</c:v>
                </c:pt>
                <c:pt idx="49">
                  <c:v>94</c:v>
                </c:pt>
                <c:pt idx="50">
                  <c:v>94</c:v>
                </c:pt>
                <c:pt idx="51">
                  <c:v>94</c:v>
                </c:pt>
                <c:pt idx="52">
                  <c:v>94</c:v>
                </c:pt>
                <c:pt idx="53">
                  <c:v>94</c:v>
                </c:pt>
                <c:pt idx="54">
                  <c:v>94</c:v>
                </c:pt>
                <c:pt idx="55">
                  <c:v>94</c:v>
                </c:pt>
                <c:pt idx="56">
                  <c:v>94</c:v>
                </c:pt>
                <c:pt idx="57">
                  <c:v>94</c:v>
                </c:pt>
                <c:pt idx="58">
                  <c:v>94</c:v>
                </c:pt>
                <c:pt idx="59">
                  <c:v>94</c:v>
                </c:pt>
                <c:pt idx="60">
                  <c:v>94</c:v>
                </c:pt>
                <c:pt idx="61">
                  <c:v>94</c:v>
                </c:pt>
                <c:pt idx="62">
                  <c:v>93</c:v>
                </c:pt>
                <c:pt idx="63">
                  <c:v>93</c:v>
                </c:pt>
                <c:pt idx="64">
                  <c:v>92</c:v>
                </c:pt>
                <c:pt idx="65">
                  <c:v>92</c:v>
                </c:pt>
                <c:pt idx="66">
                  <c:v>92</c:v>
                </c:pt>
                <c:pt idx="67">
                  <c:v>92</c:v>
                </c:pt>
                <c:pt idx="68">
                  <c:v>92</c:v>
                </c:pt>
                <c:pt idx="69">
                  <c:v>92</c:v>
                </c:pt>
                <c:pt idx="70">
                  <c:v>92</c:v>
                </c:pt>
                <c:pt idx="71">
                  <c:v>92</c:v>
                </c:pt>
                <c:pt idx="72">
                  <c:v>92</c:v>
                </c:pt>
                <c:pt idx="73">
                  <c:v>91</c:v>
                </c:pt>
                <c:pt idx="74">
                  <c:v>90</c:v>
                </c:pt>
                <c:pt idx="75">
                  <c:v>90</c:v>
                </c:pt>
                <c:pt idx="76">
                  <c:v>90</c:v>
                </c:pt>
                <c:pt idx="77">
                  <c:v>90</c:v>
                </c:pt>
                <c:pt idx="78">
                  <c:v>89</c:v>
                </c:pt>
                <c:pt idx="79">
                  <c:v>89</c:v>
                </c:pt>
                <c:pt idx="80">
                  <c:v>88</c:v>
                </c:pt>
                <c:pt idx="81">
                  <c:v>88</c:v>
                </c:pt>
                <c:pt idx="82">
                  <c:v>88</c:v>
                </c:pt>
                <c:pt idx="83">
                  <c:v>88</c:v>
                </c:pt>
                <c:pt idx="84">
                  <c:v>88</c:v>
                </c:pt>
                <c:pt idx="85">
                  <c:v>88</c:v>
                </c:pt>
                <c:pt idx="86">
                  <c:v>88</c:v>
                </c:pt>
                <c:pt idx="87">
                  <c:v>87</c:v>
                </c:pt>
                <c:pt idx="88">
                  <c:v>87</c:v>
                </c:pt>
                <c:pt idx="89">
                  <c:v>86</c:v>
                </c:pt>
                <c:pt idx="90">
                  <c:v>86</c:v>
                </c:pt>
                <c:pt idx="91">
                  <c:v>86</c:v>
                </c:pt>
                <c:pt idx="92">
                  <c:v>86</c:v>
                </c:pt>
                <c:pt idx="93">
                  <c:v>86</c:v>
                </c:pt>
                <c:pt idx="94">
                  <c:v>86</c:v>
                </c:pt>
                <c:pt idx="95">
                  <c:v>86</c:v>
                </c:pt>
                <c:pt idx="96">
                  <c:v>85</c:v>
                </c:pt>
                <c:pt idx="97">
                  <c:v>85</c:v>
                </c:pt>
                <c:pt idx="98">
                  <c:v>85</c:v>
                </c:pt>
                <c:pt idx="99">
                  <c:v>84</c:v>
                </c:pt>
                <c:pt idx="100">
                  <c:v>84</c:v>
                </c:pt>
                <c:pt idx="101">
                  <c:v>84</c:v>
                </c:pt>
                <c:pt idx="102">
                  <c:v>84</c:v>
                </c:pt>
                <c:pt idx="103">
                  <c:v>83</c:v>
                </c:pt>
                <c:pt idx="104">
                  <c:v>83</c:v>
                </c:pt>
                <c:pt idx="105">
                  <c:v>83</c:v>
                </c:pt>
                <c:pt idx="106">
                  <c:v>83</c:v>
                </c:pt>
                <c:pt idx="107">
                  <c:v>83</c:v>
                </c:pt>
                <c:pt idx="108">
                  <c:v>83</c:v>
                </c:pt>
                <c:pt idx="109">
                  <c:v>83</c:v>
                </c:pt>
                <c:pt idx="110">
                  <c:v>83</c:v>
                </c:pt>
                <c:pt idx="111">
                  <c:v>83</c:v>
                </c:pt>
                <c:pt idx="112">
                  <c:v>82</c:v>
                </c:pt>
                <c:pt idx="113">
                  <c:v>82</c:v>
                </c:pt>
                <c:pt idx="114">
                  <c:v>82</c:v>
                </c:pt>
                <c:pt idx="115">
                  <c:v>82</c:v>
                </c:pt>
                <c:pt idx="116">
                  <c:v>81</c:v>
                </c:pt>
                <c:pt idx="117">
                  <c:v>81</c:v>
                </c:pt>
                <c:pt idx="118">
                  <c:v>81</c:v>
                </c:pt>
                <c:pt idx="119">
                  <c:v>81</c:v>
                </c:pt>
                <c:pt idx="120">
                  <c:v>81</c:v>
                </c:pt>
                <c:pt idx="121">
                  <c:v>80</c:v>
                </c:pt>
                <c:pt idx="122">
                  <c:v>80</c:v>
                </c:pt>
                <c:pt idx="123">
                  <c:v>79</c:v>
                </c:pt>
                <c:pt idx="124">
                  <c:v>79</c:v>
                </c:pt>
                <c:pt idx="125">
                  <c:v>79</c:v>
                </c:pt>
                <c:pt idx="126">
                  <c:v>79</c:v>
                </c:pt>
                <c:pt idx="127">
                  <c:v>79</c:v>
                </c:pt>
                <c:pt idx="128">
                  <c:v>79</c:v>
                </c:pt>
                <c:pt idx="129">
                  <c:v>79</c:v>
                </c:pt>
                <c:pt idx="130">
                  <c:v>79</c:v>
                </c:pt>
                <c:pt idx="131">
                  <c:v>78</c:v>
                </c:pt>
                <c:pt idx="132">
                  <c:v>78</c:v>
                </c:pt>
                <c:pt idx="133">
                  <c:v>78</c:v>
                </c:pt>
                <c:pt idx="134">
                  <c:v>78</c:v>
                </c:pt>
                <c:pt idx="135">
                  <c:v>78</c:v>
                </c:pt>
                <c:pt idx="136">
                  <c:v>77</c:v>
                </c:pt>
                <c:pt idx="137">
                  <c:v>77</c:v>
                </c:pt>
                <c:pt idx="138">
                  <c:v>76</c:v>
                </c:pt>
                <c:pt idx="139">
                  <c:v>76</c:v>
                </c:pt>
                <c:pt idx="140">
                  <c:v>76</c:v>
                </c:pt>
                <c:pt idx="141">
                  <c:v>76</c:v>
                </c:pt>
                <c:pt idx="142">
                  <c:v>75</c:v>
                </c:pt>
                <c:pt idx="143">
                  <c:v>75</c:v>
                </c:pt>
                <c:pt idx="144">
                  <c:v>75</c:v>
                </c:pt>
                <c:pt idx="145">
                  <c:v>75</c:v>
                </c:pt>
                <c:pt idx="146">
                  <c:v>75</c:v>
                </c:pt>
                <c:pt idx="147">
                  <c:v>74</c:v>
                </c:pt>
                <c:pt idx="148">
                  <c:v>74</c:v>
                </c:pt>
                <c:pt idx="149">
                  <c:v>74</c:v>
                </c:pt>
                <c:pt idx="150">
                  <c:v>74</c:v>
                </c:pt>
                <c:pt idx="151">
                  <c:v>73</c:v>
                </c:pt>
                <c:pt idx="152">
                  <c:v>73</c:v>
                </c:pt>
                <c:pt idx="153">
                  <c:v>73</c:v>
                </c:pt>
                <c:pt idx="154">
                  <c:v>72</c:v>
                </c:pt>
                <c:pt idx="155">
                  <c:v>72</c:v>
                </c:pt>
                <c:pt idx="156">
                  <c:v>72</c:v>
                </c:pt>
                <c:pt idx="157">
                  <c:v>72</c:v>
                </c:pt>
                <c:pt idx="158">
                  <c:v>72</c:v>
                </c:pt>
                <c:pt idx="159">
                  <c:v>72</c:v>
                </c:pt>
                <c:pt idx="160">
                  <c:v>72</c:v>
                </c:pt>
                <c:pt idx="161">
                  <c:v>71</c:v>
                </c:pt>
                <c:pt idx="162">
                  <c:v>70</c:v>
                </c:pt>
                <c:pt idx="163">
                  <c:v>70</c:v>
                </c:pt>
                <c:pt idx="164">
                  <c:v>70</c:v>
                </c:pt>
                <c:pt idx="165">
                  <c:v>70</c:v>
                </c:pt>
                <c:pt idx="166">
                  <c:v>70</c:v>
                </c:pt>
                <c:pt idx="167">
                  <c:v>70</c:v>
                </c:pt>
                <c:pt idx="168">
                  <c:v>69</c:v>
                </c:pt>
                <c:pt idx="169">
                  <c:v>68</c:v>
                </c:pt>
                <c:pt idx="170">
                  <c:v>68</c:v>
                </c:pt>
                <c:pt idx="171">
                  <c:v>67</c:v>
                </c:pt>
                <c:pt idx="172">
                  <c:v>67</c:v>
                </c:pt>
                <c:pt idx="173">
                  <c:v>67</c:v>
                </c:pt>
                <c:pt idx="174">
                  <c:v>67</c:v>
                </c:pt>
                <c:pt idx="175">
                  <c:v>66</c:v>
                </c:pt>
                <c:pt idx="176">
                  <c:v>65</c:v>
                </c:pt>
                <c:pt idx="177">
                  <c:v>65</c:v>
                </c:pt>
                <c:pt idx="178">
                  <c:v>65</c:v>
                </c:pt>
                <c:pt idx="179">
                  <c:v>65</c:v>
                </c:pt>
                <c:pt idx="180">
                  <c:v>65</c:v>
                </c:pt>
                <c:pt idx="181">
                  <c:v>64</c:v>
                </c:pt>
                <c:pt idx="182">
                  <c:v>64</c:v>
                </c:pt>
                <c:pt idx="183">
                  <c:v>64</c:v>
                </c:pt>
                <c:pt idx="184">
                  <c:v>64</c:v>
                </c:pt>
                <c:pt idx="185">
                  <c:v>64</c:v>
                </c:pt>
                <c:pt idx="186">
                  <c:v>63</c:v>
                </c:pt>
                <c:pt idx="187">
                  <c:v>63</c:v>
                </c:pt>
                <c:pt idx="188">
                  <c:v>63</c:v>
                </c:pt>
                <c:pt idx="189">
                  <c:v>63</c:v>
                </c:pt>
                <c:pt idx="190">
                  <c:v>62</c:v>
                </c:pt>
                <c:pt idx="191">
                  <c:v>62</c:v>
                </c:pt>
                <c:pt idx="192">
                  <c:v>62</c:v>
                </c:pt>
                <c:pt idx="193">
                  <c:v>61</c:v>
                </c:pt>
                <c:pt idx="194">
                  <c:v>61</c:v>
                </c:pt>
                <c:pt idx="195">
                  <c:v>61</c:v>
                </c:pt>
                <c:pt idx="196">
                  <c:v>60</c:v>
                </c:pt>
                <c:pt idx="197">
                  <c:v>60</c:v>
                </c:pt>
                <c:pt idx="198">
                  <c:v>60</c:v>
                </c:pt>
                <c:pt idx="199">
                  <c:v>60</c:v>
                </c:pt>
                <c:pt idx="200">
                  <c:v>60</c:v>
                </c:pt>
                <c:pt idx="201">
                  <c:v>60</c:v>
                </c:pt>
                <c:pt idx="202">
                  <c:v>60</c:v>
                </c:pt>
                <c:pt idx="203">
                  <c:v>59</c:v>
                </c:pt>
                <c:pt idx="204">
                  <c:v>59</c:v>
                </c:pt>
                <c:pt idx="205">
                  <c:v>58</c:v>
                </c:pt>
                <c:pt idx="206">
                  <c:v>58</c:v>
                </c:pt>
                <c:pt idx="207">
                  <c:v>57</c:v>
                </c:pt>
                <c:pt idx="208">
                  <c:v>56</c:v>
                </c:pt>
                <c:pt idx="209">
                  <c:v>56</c:v>
                </c:pt>
                <c:pt idx="210">
                  <c:v>56</c:v>
                </c:pt>
                <c:pt idx="211">
                  <c:v>55</c:v>
                </c:pt>
                <c:pt idx="212">
                  <c:v>55</c:v>
                </c:pt>
                <c:pt idx="213">
                  <c:v>55</c:v>
                </c:pt>
                <c:pt idx="214">
                  <c:v>54</c:v>
                </c:pt>
                <c:pt idx="215">
                  <c:v>54</c:v>
                </c:pt>
                <c:pt idx="216">
                  <c:v>54</c:v>
                </c:pt>
                <c:pt idx="217">
                  <c:v>54</c:v>
                </c:pt>
                <c:pt idx="218">
                  <c:v>54</c:v>
                </c:pt>
                <c:pt idx="219">
                  <c:v>53</c:v>
                </c:pt>
                <c:pt idx="220">
                  <c:v>53</c:v>
                </c:pt>
                <c:pt idx="221">
                  <c:v>53</c:v>
                </c:pt>
                <c:pt idx="222">
                  <c:v>53</c:v>
                </c:pt>
                <c:pt idx="223">
                  <c:v>53</c:v>
                </c:pt>
                <c:pt idx="224">
                  <c:v>52</c:v>
                </c:pt>
                <c:pt idx="225">
                  <c:v>52</c:v>
                </c:pt>
                <c:pt idx="226">
                  <c:v>52</c:v>
                </c:pt>
                <c:pt idx="227">
                  <c:v>51</c:v>
                </c:pt>
                <c:pt idx="228">
                  <c:v>51</c:v>
                </c:pt>
                <c:pt idx="229">
                  <c:v>51</c:v>
                </c:pt>
                <c:pt idx="230">
                  <c:v>51</c:v>
                </c:pt>
                <c:pt idx="231">
                  <c:v>48</c:v>
                </c:pt>
                <c:pt idx="232">
                  <c:v>47</c:v>
                </c:pt>
                <c:pt idx="233">
                  <c:v>46</c:v>
                </c:pt>
                <c:pt idx="234">
                  <c:v>46</c:v>
                </c:pt>
                <c:pt idx="235">
                  <c:v>45</c:v>
                </c:pt>
                <c:pt idx="236">
                  <c:v>44</c:v>
                </c:pt>
                <c:pt idx="237">
                  <c:v>44</c:v>
                </c:pt>
                <c:pt idx="238">
                  <c:v>44</c:v>
                </c:pt>
                <c:pt idx="239">
                  <c:v>43</c:v>
                </c:pt>
                <c:pt idx="240">
                  <c:v>43</c:v>
                </c:pt>
                <c:pt idx="241">
                  <c:v>42</c:v>
                </c:pt>
                <c:pt idx="242">
                  <c:v>42</c:v>
                </c:pt>
                <c:pt idx="243">
                  <c:v>41</c:v>
                </c:pt>
                <c:pt idx="244">
                  <c:v>38</c:v>
                </c:pt>
                <c:pt idx="245">
                  <c:v>38</c:v>
                </c:pt>
                <c:pt idx="246">
                  <c:v>37</c:v>
                </c:pt>
                <c:pt idx="247">
                  <c:v>37</c:v>
                </c:pt>
                <c:pt idx="248">
                  <c:v>37</c:v>
                </c:pt>
                <c:pt idx="249">
                  <c:v>36</c:v>
                </c:pt>
                <c:pt idx="250">
                  <c:v>36</c:v>
                </c:pt>
                <c:pt idx="251">
                  <c:v>35</c:v>
                </c:pt>
                <c:pt idx="252">
                  <c:v>34</c:v>
                </c:pt>
                <c:pt idx="253">
                  <c:v>33</c:v>
                </c:pt>
                <c:pt idx="254">
                  <c:v>32</c:v>
                </c:pt>
                <c:pt idx="255">
                  <c:v>32</c:v>
                </c:pt>
                <c:pt idx="256">
                  <c:v>30</c:v>
                </c:pt>
                <c:pt idx="257">
                  <c:v>30</c:v>
                </c:pt>
                <c:pt idx="258">
                  <c:v>29</c:v>
                </c:pt>
                <c:pt idx="259">
                  <c:v>28</c:v>
                </c:pt>
                <c:pt idx="260">
                  <c:v>27</c:v>
                </c:pt>
                <c:pt idx="261">
                  <c:v>27</c:v>
                </c:pt>
                <c:pt idx="262">
                  <c:v>25</c:v>
                </c:pt>
                <c:pt idx="263">
                  <c:v>24</c:v>
                </c:pt>
                <c:pt idx="264">
                  <c:v>24</c:v>
                </c:pt>
                <c:pt idx="265">
                  <c:v>24</c:v>
                </c:pt>
                <c:pt idx="266">
                  <c:v>23</c:v>
                </c:pt>
                <c:pt idx="267">
                  <c:v>21</c:v>
                </c:pt>
                <c:pt idx="268">
                  <c:v>21</c:v>
                </c:pt>
                <c:pt idx="269">
                  <c:v>20</c:v>
                </c:pt>
                <c:pt idx="270">
                  <c:v>20</c:v>
                </c:pt>
                <c:pt idx="271">
                  <c:v>19</c:v>
                </c:pt>
                <c:pt idx="272">
                  <c:v>19</c:v>
                </c:pt>
                <c:pt idx="273">
                  <c:v>18</c:v>
                </c:pt>
                <c:pt idx="274">
                  <c:v>18</c:v>
                </c:pt>
                <c:pt idx="275">
                  <c:v>18</c:v>
                </c:pt>
                <c:pt idx="276">
                  <c:v>18</c:v>
                </c:pt>
                <c:pt idx="277">
                  <c:v>17</c:v>
                </c:pt>
                <c:pt idx="278">
                  <c:v>16</c:v>
                </c:pt>
                <c:pt idx="279">
                  <c:v>16</c:v>
                </c:pt>
                <c:pt idx="280">
                  <c:v>15</c:v>
                </c:pt>
                <c:pt idx="281">
                  <c:v>15</c:v>
                </c:pt>
                <c:pt idx="282">
                  <c:v>13</c:v>
                </c:pt>
                <c:pt idx="283">
                  <c:v>13</c:v>
                </c:pt>
                <c:pt idx="284">
                  <c:v>12</c:v>
                </c:pt>
                <c:pt idx="285">
                  <c:v>11</c:v>
                </c:pt>
                <c:pt idx="286">
                  <c:v>9</c:v>
                </c:pt>
                <c:pt idx="287">
                  <c:v>9</c:v>
                </c:pt>
                <c:pt idx="288">
                  <c:v>8</c:v>
                </c:pt>
                <c:pt idx="289">
                  <c:v>7</c:v>
                </c:pt>
                <c:pt idx="290">
                  <c:v>3</c:v>
                </c:pt>
              </c:numCache>
            </c:numRef>
          </c:xVal>
          <c:yVal>
            <c:numRef>
              <c:f>'gc_UFMFJ9-30-1_14sep_fr_jun15_1'!$N$8:$N$298</c:f>
              <c:numCache>
                <c:formatCode>0.0</c:formatCode>
                <c:ptCount val="291"/>
                <c:pt idx="0">
                  <c:v>93</c:v>
                </c:pt>
                <c:pt idx="1">
                  <c:v>100</c:v>
                </c:pt>
                <c:pt idx="2">
                  <c:v>93</c:v>
                </c:pt>
                <c:pt idx="3">
                  <c:v>95</c:v>
                </c:pt>
                <c:pt idx="4">
                  <c:v>91.666666666666671</c:v>
                </c:pt>
                <c:pt idx="5">
                  <c:v>94.333333333333329</c:v>
                </c:pt>
                <c:pt idx="6">
                  <c:v>96</c:v>
                </c:pt>
                <c:pt idx="7">
                  <c:v>94</c:v>
                </c:pt>
                <c:pt idx="8">
                  <c:v>98</c:v>
                </c:pt>
                <c:pt idx="9">
                  <c:v>96.666666666666671</c:v>
                </c:pt>
                <c:pt idx="10">
                  <c:v>100</c:v>
                </c:pt>
                <c:pt idx="11">
                  <c:v>99</c:v>
                </c:pt>
                <c:pt idx="12">
                  <c:v>100</c:v>
                </c:pt>
                <c:pt idx="13">
                  <c:v>96</c:v>
                </c:pt>
                <c:pt idx="14">
                  <c:v>86.333333333333329</c:v>
                </c:pt>
                <c:pt idx="15">
                  <c:v>97</c:v>
                </c:pt>
                <c:pt idx="16">
                  <c:v>100</c:v>
                </c:pt>
                <c:pt idx="17">
                  <c:v>95.666666666666671</c:v>
                </c:pt>
                <c:pt idx="18">
                  <c:v>89.666666666666671</c:v>
                </c:pt>
                <c:pt idx="19">
                  <c:v>98</c:v>
                </c:pt>
                <c:pt idx="20">
                  <c:v>89.333333333333329</c:v>
                </c:pt>
                <c:pt idx="21">
                  <c:v>90.666666666666671</c:v>
                </c:pt>
                <c:pt idx="22">
                  <c:v>97</c:v>
                </c:pt>
                <c:pt idx="23">
                  <c:v>100</c:v>
                </c:pt>
                <c:pt idx="24">
                  <c:v>98</c:v>
                </c:pt>
                <c:pt idx="25">
                  <c:v>80.333333333333329</c:v>
                </c:pt>
                <c:pt idx="26">
                  <c:v>100</c:v>
                </c:pt>
                <c:pt idx="27">
                  <c:v>80.666666666666671</c:v>
                </c:pt>
                <c:pt idx="28">
                  <c:v>100</c:v>
                </c:pt>
                <c:pt idx="29">
                  <c:v>98</c:v>
                </c:pt>
                <c:pt idx="30">
                  <c:v>100</c:v>
                </c:pt>
                <c:pt idx="31">
                  <c:v>100</c:v>
                </c:pt>
                <c:pt idx="32">
                  <c:v>99</c:v>
                </c:pt>
                <c:pt idx="33">
                  <c:v>100</c:v>
                </c:pt>
                <c:pt idx="34">
                  <c:v>95</c:v>
                </c:pt>
                <c:pt idx="35">
                  <c:v>98</c:v>
                </c:pt>
                <c:pt idx="36">
                  <c:v>100</c:v>
                </c:pt>
                <c:pt idx="37">
                  <c:v>90</c:v>
                </c:pt>
                <c:pt idx="38">
                  <c:v>94</c:v>
                </c:pt>
                <c:pt idx="39">
                  <c:v>94</c:v>
                </c:pt>
                <c:pt idx="40">
                  <c:v>94.333333333333329</c:v>
                </c:pt>
                <c:pt idx="41">
                  <c:v>82</c:v>
                </c:pt>
                <c:pt idx="42">
                  <c:v>75.333333333333329</c:v>
                </c:pt>
                <c:pt idx="43">
                  <c:v>93</c:v>
                </c:pt>
                <c:pt idx="44">
                  <c:v>90.666666666666671</c:v>
                </c:pt>
                <c:pt idx="45">
                  <c:v>93</c:v>
                </c:pt>
                <c:pt idx="46">
                  <c:v>93</c:v>
                </c:pt>
                <c:pt idx="47">
                  <c:v>86.333333333333329</c:v>
                </c:pt>
                <c:pt idx="48">
                  <c:v>89.333333333333329</c:v>
                </c:pt>
                <c:pt idx="49">
                  <c:v>75.666666666666671</c:v>
                </c:pt>
                <c:pt idx="50">
                  <c:v>66.333333333333329</c:v>
                </c:pt>
                <c:pt idx="51">
                  <c:v>96</c:v>
                </c:pt>
                <c:pt idx="52">
                  <c:v>100</c:v>
                </c:pt>
                <c:pt idx="53">
                  <c:v>98</c:v>
                </c:pt>
                <c:pt idx="54">
                  <c:v>100</c:v>
                </c:pt>
                <c:pt idx="55">
                  <c:v>97</c:v>
                </c:pt>
                <c:pt idx="56">
                  <c:v>100</c:v>
                </c:pt>
                <c:pt idx="57">
                  <c:v>76.666666666666671</c:v>
                </c:pt>
                <c:pt idx="58">
                  <c:v>88.666666666666671</c:v>
                </c:pt>
                <c:pt idx="59">
                  <c:v>96</c:v>
                </c:pt>
                <c:pt idx="60">
                  <c:v>88.666666666666671</c:v>
                </c:pt>
                <c:pt idx="61">
                  <c:v>85.333333333333329</c:v>
                </c:pt>
                <c:pt idx="62">
                  <c:v>99</c:v>
                </c:pt>
                <c:pt idx="63">
                  <c:v>95</c:v>
                </c:pt>
                <c:pt idx="64">
                  <c:v>89.666666666666671</c:v>
                </c:pt>
                <c:pt idx="65">
                  <c:v>90.333333333333329</c:v>
                </c:pt>
                <c:pt idx="66">
                  <c:v>90.333333333333329</c:v>
                </c:pt>
                <c:pt idx="67">
                  <c:v>90.333333333333329</c:v>
                </c:pt>
                <c:pt idx="68">
                  <c:v>91.666666666666671</c:v>
                </c:pt>
                <c:pt idx="69">
                  <c:v>69</c:v>
                </c:pt>
                <c:pt idx="70">
                  <c:v>89</c:v>
                </c:pt>
                <c:pt idx="71">
                  <c:v>92</c:v>
                </c:pt>
                <c:pt idx="72">
                  <c:v>96</c:v>
                </c:pt>
                <c:pt idx="73">
                  <c:v>96</c:v>
                </c:pt>
                <c:pt idx="74">
                  <c:v>91.333333333333329</c:v>
                </c:pt>
                <c:pt idx="75">
                  <c:v>88.666666666666671</c:v>
                </c:pt>
                <c:pt idx="76">
                  <c:v>100</c:v>
                </c:pt>
                <c:pt idx="77">
                  <c:v>97.666666666666671</c:v>
                </c:pt>
                <c:pt idx="78">
                  <c:v>91.666666666666671</c:v>
                </c:pt>
                <c:pt idx="79">
                  <c:v>90.666666666666671</c:v>
                </c:pt>
                <c:pt idx="80">
                  <c:v>83.333333333333329</c:v>
                </c:pt>
                <c:pt idx="81">
                  <c:v>82</c:v>
                </c:pt>
                <c:pt idx="82">
                  <c:v>86.333333333333329</c:v>
                </c:pt>
                <c:pt idx="83">
                  <c:v>95.666666666666671</c:v>
                </c:pt>
                <c:pt idx="84">
                  <c:v>100</c:v>
                </c:pt>
                <c:pt idx="85">
                  <c:v>94</c:v>
                </c:pt>
                <c:pt idx="86">
                  <c:v>88.666666666666671</c:v>
                </c:pt>
                <c:pt idx="87">
                  <c:v>98</c:v>
                </c:pt>
                <c:pt idx="88">
                  <c:v>80.333333333333329</c:v>
                </c:pt>
                <c:pt idx="89">
                  <c:v>100</c:v>
                </c:pt>
                <c:pt idx="90">
                  <c:v>81.666666666666671</c:v>
                </c:pt>
                <c:pt idx="91">
                  <c:v>89.333333333333329</c:v>
                </c:pt>
                <c:pt idx="92">
                  <c:v>82</c:v>
                </c:pt>
                <c:pt idx="93">
                  <c:v>92</c:v>
                </c:pt>
                <c:pt idx="94">
                  <c:v>85</c:v>
                </c:pt>
                <c:pt idx="95">
                  <c:v>96</c:v>
                </c:pt>
                <c:pt idx="96">
                  <c:v>92</c:v>
                </c:pt>
                <c:pt idx="97">
                  <c:v>92.333333333333329</c:v>
                </c:pt>
                <c:pt idx="98">
                  <c:v>96</c:v>
                </c:pt>
                <c:pt idx="99">
                  <c:v>91.333333333333329</c:v>
                </c:pt>
                <c:pt idx="100">
                  <c:v>94.333333333333329</c:v>
                </c:pt>
                <c:pt idx="101">
                  <c:v>99</c:v>
                </c:pt>
                <c:pt idx="102">
                  <c:v>81.666666666666671</c:v>
                </c:pt>
                <c:pt idx="103">
                  <c:v>98</c:v>
                </c:pt>
                <c:pt idx="104">
                  <c:v>95</c:v>
                </c:pt>
                <c:pt idx="105">
                  <c:v>91</c:v>
                </c:pt>
                <c:pt idx="106">
                  <c:v>82.333333333333329</c:v>
                </c:pt>
                <c:pt idx="107">
                  <c:v>82.666666666666671</c:v>
                </c:pt>
                <c:pt idx="108">
                  <c:v>99</c:v>
                </c:pt>
                <c:pt idx="109">
                  <c:v>96.666666666666671</c:v>
                </c:pt>
                <c:pt idx="110">
                  <c:v>66.666666666666671</c:v>
                </c:pt>
                <c:pt idx="111">
                  <c:v>86.333333333333329</c:v>
                </c:pt>
                <c:pt idx="112">
                  <c:v>43.666666666666664</c:v>
                </c:pt>
                <c:pt idx="113">
                  <c:v>76</c:v>
                </c:pt>
                <c:pt idx="114">
                  <c:v>88</c:v>
                </c:pt>
                <c:pt idx="115">
                  <c:v>97</c:v>
                </c:pt>
                <c:pt idx="116">
                  <c:v>93.666666666666671</c:v>
                </c:pt>
                <c:pt idx="117">
                  <c:v>99</c:v>
                </c:pt>
                <c:pt idx="118">
                  <c:v>92</c:v>
                </c:pt>
                <c:pt idx="119">
                  <c:v>98</c:v>
                </c:pt>
                <c:pt idx="120">
                  <c:v>90.666666666666671</c:v>
                </c:pt>
                <c:pt idx="121">
                  <c:v>91.666666666666671</c:v>
                </c:pt>
                <c:pt idx="122">
                  <c:v>93</c:v>
                </c:pt>
                <c:pt idx="123">
                  <c:v>55.666666666666664</c:v>
                </c:pt>
                <c:pt idx="124">
                  <c:v>90</c:v>
                </c:pt>
                <c:pt idx="125">
                  <c:v>90.666666666666671</c:v>
                </c:pt>
                <c:pt idx="126">
                  <c:v>86.333333333333329</c:v>
                </c:pt>
                <c:pt idx="127">
                  <c:v>84</c:v>
                </c:pt>
                <c:pt idx="128">
                  <c:v>83</c:v>
                </c:pt>
                <c:pt idx="129">
                  <c:v>86.333333333333329</c:v>
                </c:pt>
                <c:pt idx="130">
                  <c:v>85.333333333333329</c:v>
                </c:pt>
                <c:pt idx="131">
                  <c:v>81</c:v>
                </c:pt>
                <c:pt idx="132">
                  <c:v>85</c:v>
                </c:pt>
                <c:pt idx="133">
                  <c:v>85.333333333333329</c:v>
                </c:pt>
                <c:pt idx="134">
                  <c:v>86.333333333333329</c:v>
                </c:pt>
                <c:pt idx="135">
                  <c:v>92</c:v>
                </c:pt>
                <c:pt idx="136">
                  <c:v>93.666666666666671</c:v>
                </c:pt>
                <c:pt idx="137">
                  <c:v>90.333333333333329</c:v>
                </c:pt>
                <c:pt idx="138">
                  <c:v>89.666666666666671</c:v>
                </c:pt>
                <c:pt idx="139">
                  <c:v>90</c:v>
                </c:pt>
                <c:pt idx="140">
                  <c:v>100</c:v>
                </c:pt>
                <c:pt idx="141">
                  <c:v>88.666666666666671</c:v>
                </c:pt>
                <c:pt idx="142">
                  <c:v>85</c:v>
                </c:pt>
                <c:pt idx="143">
                  <c:v>92.666666666666671</c:v>
                </c:pt>
                <c:pt idx="144">
                  <c:v>76.333333333333329</c:v>
                </c:pt>
                <c:pt idx="145">
                  <c:v>86.333333333333329</c:v>
                </c:pt>
                <c:pt idx="146">
                  <c:v>59.666666666666664</c:v>
                </c:pt>
                <c:pt idx="147">
                  <c:v>62.333333333333336</c:v>
                </c:pt>
                <c:pt idx="148">
                  <c:v>91.666666666666671</c:v>
                </c:pt>
                <c:pt idx="149">
                  <c:v>91.666666666666671</c:v>
                </c:pt>
                <c:pt idx="150">
                  <c:v>98</c:v>
                </c:pt>
                <c:pt idx="151">
                  <c:v>92.333333333333329</c:v>
                </c:pt>
                <c:pt idx="152">
                  <c:v>84.333333333333329</c:v>
                </c:pt>
                <c:pt idx="153">
                  <c:v>90</c:v>
                </c:pt>
                <c:pt idx="154">
                  <c:v>98</c:v>
                </c:pt>
                <c:pt idx="155">
                  <c:v>82.333333333333329</c:v>
                </c:pt>
                <c:pt idx="156">
                  <c:v>79</c:v>
                </c:pt>
                <c:pt idx="157">
                  <c:v>79</c:v>
                </c:pt>
                <c:pt idx="158">
                  <c:v>49.666666666666664</c:v>
                </c:pt>
                <c:pt idx="159">
                  <c:v>94</c:v>
                </c:pt>
                <c:pt idx="160">
                  <c:v>81.333333333333329</c:v>
                </c:pt>
                <c:pt idx="161">
                  <c:v>62.666666666666664</c:v>
                </c:pt>
                <c:pt idx="162">
                  <c:v>67</c:v>
                </c:pt>
                <c:pt idx="163">
                  <c:v>73.333333333333329</c:v>
                </c:pt>
                <c:pt idx="164">
                  <c:v>73</c:v>
                </c:pt>
                <c:pt idx="165">
                  <c:v>76.666666666666671</c:v>
                </c:pt>
                <c:pt idx="166">
                  <c:v>93</c:v>
                </c:pt>
                <c:pt idx="167">
                  <c:v>87</c:v>
                </c:pt>
                <c:pt idx="168">
                  <c:v>96.666666666666671</c:v>
                </c:pt>
                <c:pt idx="169">
                  <c:v>84.666666666666671</c:v>
                </c:pt>
                <c:pt idx="170">
                  <c:v>89</c:v>
                </c:pt>
                <c:pt idx="171">
                  <c:v>88.666666666666671</c:v>
                </c:pt>
                <c:pt idx="172">
                  <c:v>82.666666666666671</c:v>
                </c:pt>
                <c:pt idx="173">
                  <c:v>80</c:v>
                </c:pt>
                <c:pt idx="174">
                  <c:v>88.333333333333329</c:v>
                </c:pt>
                <c:pt idx="175">
                  <c:v>89.666666666666671</c:v>
                </c:pt>
                <c:pt idx="176">
                  <c:v>88.333333333333329</c:v>
                </c:pt>
                <c:pt idx="177">
                  <c:v>99</c:v>
                </c:pt>
                <c:pt idx="178">
                  <c:v>94</c:v>
                </c:pt>
                <c:pt idx="179">
                  <c:v>76.666666666666671</c:v>
                </c:pt>
                <c:pt idx="180">
                  <c:v>73</c:v>
                </c:pt>
                <c:pt idx="181">
                  <c:v>83.666666666666671</c:v>
                </c:pt>
                <c:pt idx="182">
                  <c:v>59.333333333333336</c:v>
                </c:pt>
                <c:pt idx="183">
                  <c:v>100</c:v>
                </c:pt>
                <c:pt idx="184">
                  <c:v>91.666666666666671</c:v>
                </c:pt>
                <c:pt idx="185">
                  <c:v>82.666666666666671</c:v>
                </c:pt>
                <c:pt idx="186">
                  <c:v>85</c:v>
                </c:pt>
                <c:pt idx="187">
                  <c:v>50</c:v>
                </c:pt>
                <c:pt idx="188">
                  <c:v>52.333333333333336</c:v>
                </c:pt>
                <c:pt idx="189">
                  <c:v>96</c:v>
                </c:pt>
                <c:pt idx="190">
                  <c:v>32.333333333333336</c:v>
                </c:pt>
                <c:pt idx="191">
                  <c:v>34</c:v>
                </c:pt>
                <c:pt idx="192">
                  <c:v>74.333333333333329</c:v>
                </c:pt>
                <c:pt idx="193">
                  <c:v>70.333333333333329</c:v>
                </c:pt>
                <c:pt idx="194">
                  <c:v>81</c:v>
                </c:pt>
                <c:pt idx="195">
                  <c:v>64</c:v>
                </c:pt>
                <c:pt idx="196">
                  <c:v>87.666666666666671</c:v>
                </c:pt>
                <c:pt idx="197">
                  <c:v>56.333333333333336</c:v>
                </c:pt>
                <c:pt idx="198">
                  <c:v>47</c:v>
                </c:pt>
                <c:pt idx="199">
                  <c:v>91.666666666666671</c:v>
                </c:pt>
                <c:pt idx="200">
                  <c:v>95</c:v>
                </c:pt>
                <c:pt idx="201">
                  <c:v>78</c:v>
                </c:pt>
                <c:pt idx="202">
                  <c:v>71.666666666666671</c:v>
                </c:pt>
                <c:pt idx="203">
                  <c:v>87</c:v>
                </c:pt>
                <c:pt idx="204">
                  <c:v>73</c:v>
                </c:pt>
                <c:pt idx="205">
                  <c:v>88.333333333333329</c:v>
                </c:pt>
                <c:pt idx="206">
                  <c:v>54.333333333333336</c:v>
                </c:pt>
                <c:pt idx="207">
                  <c:v>54</c:v>
                </c:pt>
                <c:pt idx="208">
                  <c:v>90.666666666666671</c:v>
                </c:pt>
                <c:pt idx="209">
                  <c:v>96.666666666666671</c:v>
                </c:pt>
                <c:pt idx="210">
                  <c:v>16</c:v>
                </c:pt>
                <c:pt idx="211">
                  <c:v>79</c:v>
                </c:pt>
                <c:pt idx="212">
                  <c:v>71.666666666666671</c:v>
                </c:pt>
                <c:pt idx="213">
                  <c:v>86.333333333333329</c:v>
                </c:pt>
                <c:pt idx="214">
                  <c:v>85.333333333333329</c:v>
                </c:pt>
                <c:pt idx="215">
                  <c:v>24.333333333333332</c:v>
                </c:pt>
                <c:pt idx="216">
                  <c:v>65.333333333333329</c:v>
                </c:pt>
                <c:pt idx="217">
                  <c:v>81.666666666666671</c:v>
                </c:pt>
                <c:pt idx="218">
                  <c:v>92</c:v>
                </c:pt>
                <c:pt idx="219">
                  <c:v>63.666666666666664</c:v>
                </c:pt>
                <c:pt idx="220">
                  <c:v>69</c:v>
                </c:pt>
                <c:pt idx="221">
                  <c:v>89.666666666666671</c:v>
                </c:pt>
                <c:pt idx="222">
                  <c:v>82.333333333333329</c:v>
                </c:pt>
                <c:pt idx="223">
                  <c:v>99</c:v>
                </c:pt>
                <c:pt idx="224">
                  <c:v>23.333333333333332</c:v>
                </c:pt>
                <c:pt idx="225">
                  <c:v>59</c:v>
                </c:pt>
                <c:pt idx="226">
                  <c:v>95</c:v>
                </c:pt>
                <c:pt idx="227">
                  <c:v>25.333333333333332</c:v>
                </c:pt>
                <c:pt idx="228">
                  <c:v>22</c:v>
                </c:pt>
                <c:pt idx="229">
                  <c:v>92.666666666666671</c:v>
                </c:pt>
                <c:pt idx="230">
                  <c:v>88.666666666666671</c:v>
                </c:pt>
                <c:pt idx="231">
                  <c:v>26.333333333333332</c:v>
                </c:pt>
                <c:pt idx="232">
                  <c:v>56</c:v>
                </c:pt>
                <c:pt idx="233">
                  <c:v>72.333333333333329</c:v>
                </c:pt>
                <c:pt idx="234">
                  <c:v>75.666666666666671</c:v>
                </c:pt>
                <c:pt idx="235">
                  <c:v>71.333333333333329</c:v>
                </c:pt>
                <c:pt idx="236">
                  <c:v>0</c:v>
                </c:pt>
                <c:pt idx="237">
                  <c:v>96</c:v>
                </c:pt>
                <c:pt idx="238">
                  <c:v>62.333333333333336</c:v>
                </c:pt>
                <c:pt idx="239">
                  <c:v>19.333333333333332</c:v>
                </c:pt>
                <c:pt idx="240">
                  <c:v>56</c:v>
                </c:pt>
                <c:pt idx="241">
                  <c:v>70</c:v>
                </c:pt>
                <c:pt idx="242">
                  <c:v>57.333333333333336</c:v>
                </c:pt>
                <c:pt idx="243">
                  <c:v>76.666666666666671</c:v>
                </c:pt>
                <c:pt idx="244">
                  <c:v>50.333333333333336</c:v>
                </c:pt>
                <c:pt idx="245">
                  <c:v>51</c:v>
                </c:pt>
                <c:pt idx="246">
                  <c:v>65</c:v>
                </c:pt>
                <c:pt idx="247">
                  <c:v>84</c:v>
                </c:pt>
                <c:pt idx="248">
                  <c:v>57.333333333333336</c:v>
                </c:pt>
                <c:pt idx="249">
                  <c:v>69.333333333333329</c:v>
                </c:pt>
                <c:pt idx="250">
                  <c:v>85</c:v>
                </c:pt>
                <c:pt idx="251">
                  <c:v>71.333333333333329</c:v>
                </c:pt>
                <c:pt idx="252">
                  <c:v>60</c:v>
                </c:pt>
                <c:pt idx="253">
                  <c:v>38.666666666666664</c:v>
                </c:pt>
                <c:pt idx="254">
                  <c:v>89</c:v>
                </c:pt>
                <c:pt idx="255">
                  <c:v>60</c:v>
                </c:pt>
                <c:pt idx="256">
                  <c:v>57.333333333333336</c:v>
                </c:pt>
                <c:pt idx="257">
                  <c:v>84.666666666666671</c:v>
                </c:pt>
                <c:pt idx="258">
                  <c:v>92</c:v>
                </c:pt>
                <c:pt idx="259">
                  <c:v>64</c:v>
                </c:pt>
                <c:pt idx="260">
                  <c:v>40.333333333333336</c:v>
                </c:pt>
                <c:pt idx="261">
                  <c:v>80.333333333333329</c:v>
                </c:pt>
                <c:pt idx="262">
                  <c:v>31.666666666666668</c:v>
                </c:pt>
                <c:pt idx="263">
                  <c:v>45</c:v>
                </c:pt>
                <c:pt idx="264">
                  <c:v>85</c:v>
                </c:pt>
                <c:pt idx="265">
                  <c:v>85.333333333333329</c:v>
                </c:pt>
                <c:pt idx="266">
                  <c:v>91</c:v>
                </c:pt>
                <c:pt idx="267">
                  <c:v>34.666666666666664</c:v>
                </c:pt>
                <c:pt idx="268">
                  <c:v>84</c:v>
                </c:pt>
                <c:pt idx="269">
                  <c:v>36.666666666666664</c:v>
                </c:pt>
                <c:pt idx="270">
                  <c:v>83</c:v>
                </c:pt>
                <c:pt idx="271">
                  <c:v>60</c:v>
                </c:pt>
                <c:pt idx="272">
                  <c:v>41.666666666666664</c:v>
                </c:pt>
                <c:pt idx="273">
                  <c:v>61.333333333333336</c:v>
                </c:pt>
                <c:pt idx="274">
                  <c:v>98</c:v>
                </c:pt>
                <c:pt idx="275">
                  <c:v>89.666666666666671</c:v>
                </c:pt>
                <c:pt idx="276">
                  <c:v>63.666666666666664</c:v>
                </c:pt>
                <c:pt idx="277">
                  <c:v>35</c:v>
                </c:pt>
                <c:pt idx="278">
                  <c:v>90</c:v>
                </c:pt>
                <c:pt idx="279">
                  <c:v>67</c:v>
                </c:pt>
                <c:pt idx="280">
                  <c:v>30.333333333333332</c:v>
                </c:pt>
                <c:pt idx="281">
                  <c:v>81</c:v>
                </c:pt>
                <c:pt idx="282">
                  <c:v>34</c:v>
                </c:pt>
                <c:pt idx="283">
                  <c:v>48.333333333333336</c:v>
                </c:pt>
                <c:pt idx="284">
                  <c:v>68</c:v>
                </c:pt>
                <c:pt idx="285">
                  <c:v>44.333333333333336</c:v>
                </c:pt>
                <c:pt idx="286">
                  <c:v>53</c:v>
                </c:pt>
                <c:pt idx="287">
                  <c:v>83.333333333333329</c:v>
                </c:pt>
                <c:pt idx="288">
                  <c:v>68</c:v>
                </c:pt>
                <c:pt idx="289">
                  <c:v>12</c:v>
                </c:pt>
                <c:pt idx="29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877896"/>
        <c:axId val="151878280"/>
      </c:scatterChart>
      <c:valAx>
        <c:axId val="151877896"/>
        <c:scaling>
          <c:orientation val="minMax"/>
          <c:max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January Exam mark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51878280"/>
        <c:crosses val="autoZero"/>
        <c:crossBetween val="midCat"/>
        <c:majorUnit val="20"/>
      </c:valAx>
      <c:valAx>
        <c:axId val="151878280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Sem 1 Assessment average mark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151877896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44913404926871"/>
          <c:y val="0.12462034720004979"/>
          <c:w val="0.50294533074208658"/>
          <c:h val="0.7426928002268407"/>
        </c:manualLayout>
      </c:layout>
      <c:scatterChart>
        <c:scatterStyle val="lineMarker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axId val="151945944"/>
        <c:axId val="151946336"/>
      </c:scatterChart>
      <c:valAx>
        <c:axId val="151945944"/>
        <c:scaling>
          <c:orientation val="minMax"/>
          <c:max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January Exam mark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51946336"/>
        <c:crosses val="autoZero"/>
        <c:crossBetween val="midCat"/>
        <c:majorUnit val="20"/>
      </c:valAx>
      <c:valAx>
        <c:axId val="151946336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Sem 1 Assessment average mark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151945944"/>
        <c:crosses val="autoZero"/>
        <c:crossBetween val="midCat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607195975503061"/>
          <c:y val="5.1400554097404488E-2"/>
          <c:w val="0.57109876602847953"/>
          <c:h val="0.81778142315543889"/>
        </c:manualLayout>
      </c:layout>
      <c:scatterChart>
        <c:scatterStyle val="lineMarker"/>
        <c:varyColors val="0"/>
        <c:ser>
          <c:idx val="0"/>
          <c:order val="0"/>
          <c:tx>
            <c:v>A-level</c:v>
          </c:tx>
          <c:spPr>
            <a:ln w="28575">
              <a:noFill/>
            </a:ln>
          </c:spPr>
          <c:xVal>
            <c:numRef>
              <c:f>Overview!$N$2:$N$139</c:f>
              <c:numCache>
                <c:formatCode>General</c:formatCode>
                <c:ptCount val="138"/>
                <c:pt idx="0">
                  <c:v>100</c:v>
                </c:pt>
                <c:pt idx="1">
                  <c:v>100</c:v>
                </c:pt>
                <c:pt idx="2">
                  <c:v>98</c:v>
                </c:pt>
                <c:pt idx="3">
                  <c:v>95</c:v>
                </c:pt>
                <c:pt idx="4">
                  <c:v>90</c:v>
                </c:pt>
                <c:pt idx="5">
                  <c:v>88</c:v>
                </c:pt>
                <c:pt idx="6">
                  <c:v>98</c:v>
                </c:pt>
                <c:pt idx="7">
                  <c:v>81</c:v>
                </c:pt>
                <c:pt idx="8">
                  <c:v>77</c:v>
                </c:pt>
                <c:pt idx="9">
                  <c:v>100</c:v>
                </c:pt>
                <c:pt idx="10">
                  <c:v>75</c:v>
                </c:pt>
                <c:pt idx="11">
                  <c:v>100</c:v>
                </c:pt>
                <c:pt idx="12">
                  <c:v>95</c:v>
                </c:pt>
                <c:pt idx="13">
                  <c:v>93</c:v>
                </c:pt>
                <c:pt idx="14">
                  <c:v>98</c:v>
                </c:pt>
                <c:pt idx="15">
                  <c:v>96</c:v>
                </c:pt>
                <c:pt idx="16">
                  <c:v>91</c:v>
                </c:pt>
                <c:pt idx="17">
                  <c:v>87</c:v>
                </c:pt>
                <c:pt idx="18">
                  <c:v>95</c:v>
                </c:pt>
                <c:pt idx="19">
                  <c:v>96</c:v>
                </c:pt>
                <c:pt idx="20">
                  <c:v>95</c:v>
                </c:pt>
                <c:pt idx="21">
                  <c:v>82</c:v>
                </c:pt>
                <c:pt idx="22">
                  <c:v>66</c:v>
                </c:pt>
                <c:pt idx="23">
                  <c:v>78</c:v>
                </c:pt>
                <c:pt idx="24">
                  <c:v>90</c:v>
                </c:pt>
                <c:pt idx="25">
                  <c:v>90</c:v>
                </c:pt>
                <c:pt idx="26">
                  <c:v>85</c:v>
                </c:pt>
                <c:pt idx="27">
                  <c:v>94</c:v>
                </c:pt>
                <c:pt idx="28">
                  <c:v>90</c:v>
                </c:pt>
                <c:pt idx="29">
                  <c:v>87</c:v>
                </c:pt>
                <c:pt idx="30">
                  <c:v>100</c:v>
                </c:pt>
                <c:pt idx="31">
                  <c:v>100</c:v>
                </c:pt>
                <c:pt idx="32">
                  <c:v>81</c:v>
                </c:pt>
                <c:pt idx="33">
                  <c:v>71</c:v>
                </c:pt>
                <c:pt idx="34">
                  <c:v>100</c:v>
                </c:pt>
                <c:pt idx="35">
                  <c:v>62</c:v>
                </c:pt>
                <c:pt idx="36">
                  <c:v>71</c:v>
                </c:pt>
                <c:pt idx="37">
                  <c:v>46</c:v>
                </c:pt>
                <c:pt idx="38">
                  <c:v>100</c:v>
                </c:pt>
                <c:pt idx="39">
                  <c:v>92</c:v>
                </c:pt>
                <c:pt idx="40">
                  <c:v>97</c:v>
                </c:pt>
                <c:pt idx="41">
                  <c:v>98</c:v>
                </c:pt>
                <c:pt idx="42">
                  <c:v>87</c:v>
                </c:pt>
                <c:pt idx="43">
                  <c:v>75</c:v>
                </c:pt>
                <c:pt idx="44">
                  <c:v>98</c:v>
                </c:pt>
                <c:pt idx="45">
                  <c:v>86</c:v>
                </c:pt>
                <c:pt idx="46">
                  <c:v>84</c:v>
                </c:pt>
                <c:pt idx="47">
                  <c:v>64</c:v>
                </c:pt>
                <c:pt idx="48">
                  <c:v>96</c:v>
                </c:pt>
                <c:pt idx="49">
                  <c:v>91</c:v>
                </c:pt>
                <c:pt idx="50">
                  <c:v>83</c:v>
                </c:pt>
                <c:pt idx="51">
                  <c:v>91</c:v>
                </c:pt>
                <c:pt idx="52">
                  <c:v>55</c:v>
                </c:pt>
                <c:pt idx="53">
                  <c:v>87</c:v>
                </c:pt>
                <c:pt idx="54">
                  <c:v>66</c:v>
                </c:pt>
                <c:pt idx="55">
                  <c:v>76</c:v>
                </c:pt>
                <c:pt idx="56">
                  <c:v>76</c:v>
                </c:pt>
                <c:pt idx="57">
                  <c:v>23</c:v>
                </c:pt>
                <c:pt idx="58">
                  <c:v>80</c:v>
                </c:pt>
                <c:pt idx="59">
                  <c:v>82</c:v>
                </c:pt>
                <c:pt idx="60">
                  <c:v>88</c:v>
                </c:pt>
                <c:pt idx="61">
                  <c:v>69</c:v>
                </c:pt>
                <c:pt idx="62">
                  <c:v>67</c:v>
                </c:pt>
                <c:pt idx="63">
                  <c:v>100</c:v>
                </c:pt>
                <c:pt idx="64">
                  <c:v>90</c:v>
                </c:pt>
                <c:pt idx="65">
                  <c:v>55</c:v>
                </c:pt>
                <c:pt idx="66">
                  <c:v>90</c:v>
                </c:pt>
                <c:pt idx="67">
                  <c:v>98</c:v>
                </c:pt>
                <c:pt idx="68">
                  <c:v>64</c:v>
                </c:pt>
                <c:pt idx="69">
                  <c:v>81</c:v>
                </c:pt>
                <c:pt idx="70">
                  <c:v>70</c:v>
                </c:pt>
                <c:pt idx="71">
                  <c:v>74</c:v>
                </c:pt>
                <c:pt idx="72">
                  <c:v>98</c:v>
                </c:pt>
                <c:pt idx="73">
                  <c:v>98</c:v>
                </c:pt>
                <c:pt idx="74">
                  <c:v>66</c:v>
                </c:pt>
                <c:pt idx="75">
                  <c:v>71</c:v>
                </c:pt>
                <c:pt idx="76">
                  <c:v>100</c:v>
                </c:pt>
                <c:pt idx="77">
                  <c:v>81</c:v>
                </c:pt>
                <c:pt idx="78">
                  <c:v>74</c:v>
                </c:pt>
                <c:pt idx="79">
                  <c:v>74</c:v>
                </c:pt>
                <c:pt idx="80">
                  <c:v>73</c:v>
                </c:pt>
                <c:pt idx="81">
                  <c:v>96</c:v>
                </c:pt>
                <c:pt idx="82">
                  <c:v>71</c:v>
                </c:pt>
                <c:pt idx="83">
                  <c:v>45</c:v>
                </c:pt>
                <c:pt idx="84">
                  <c:v>62</c:v>
                </c:pt>
                <c:pt idx="85">
                  <c:v>52</c:v>
                </c:pt>
                <c:pt idx="86">
                  <c:v>90</c:v>
                </c:pt>
                <c:pt idx="87">
                  <c:v>59</c:v>
                </c:pt>
                <c:pt idx="88">
                  <c:v>87</c:v>
                </c:pt>
                <c:pt idx="89">
                  <c:v>80</c:v>
                </c:pt>
                <c:pt idx="90">
                  <c:v>54</c:v>
                </c:pt>
                <c:pt idx="91">
                  <c:v>72</c:v>
                </c:pt>
                <c:pt idx="92">
                  <c:v>62</c:v>
                </c:pt>
                <c:pt idx="93">
                  <c:v>100</c:v>
                </c:pt>
                <c:pt idx="94">
                  <c:v>76</c:v>
                </c:pt>
                <c:pt idx="95">
                  <c:v>76</c:v>
                </c:pt>
                <c:pt idx="96">
                  <c:v>85</c:v>
                </c:pt>
                <c:pt idx="97">
                  <c:v>93</c:v>
                </c:pt>
                <c:pt idx="98">
                  <c:v>71</c:v>
                </c:pt>
                <c:pt idx="99">
                  <c:v>43</c:v>
                </c:pt>
                <c:pt idx="100">
                  <c:v>81</c:v>
                </c:pt>
                <c:pt idx="101">
                  <c:v>85</c:v>
                </c:pt>
                <c:pt idx="102">
                  <c:v>69</c:v>
                </c:pt>
                <c:pt idx="103">
                  <c:v>13</c:v>
                </c:pt>
                <c:pt idx="104">
                  <c:v>60</c:v>
                </c:pt>
                <c:pt idx="105">
                  <c:v>96</c:v>
                </c:pt>
                <c:pt idx="106">
                  <c:v>70</c:v>
                </c:pt>
                <c:pt idx="107">
                  <c:v>42</c:v>
                </c:pt>
                <c:pt idx="108">
                  <c:v>44</c:v>
                </c:pt>
                <c:pt idx="109">
                  <c:v>50</c:v>
                </c:pt>
                <c:pt idx="110">
                  <c:v>67</c:v>
                </c:pt>
                <c:pt idx="111">
                  <c:v>75</c:v>
                </c:pt>
                <c:pt idx="112">
                  <c:v>47</c:v>
                </c:pt>
                <c:pt idx="113">
                  <c:v>78</c:v>
                </c:pt>
                <c:pt idx="114">
                  <c:v>85</c:v>
                </c:pt>
                <c:pt idx="115">
                  <c:v>87</c:v>
                </c:pt>
                <c:pt idx="116">
                  <c:v>58</c:v>
                </c:pt>
                <c:pt idx="117">
                  <c:v>87</c:v>
                </c:pt>
                <c:pt idx="118">
                  <c:v>59</c:v>
                </c:pt>
                <c:pt idx="119">
                  <c:v>87</c:v>
                </c:pt>
                <c:pt idx="120">
                  <c:v>12</c:v>
                </c:pt>
                <c:pt idx="121">
                  <c:v>56</c:v>
                </c:pt>
                <c:pt idx="122">
                  <c:v>63</c:v>
                </c:pt>
                <c:pt idx="123">
                  <c:v>71</c:v>
                </c:pt>
                <c:pt idx="124">
                  <c:v>68</c:v>
                </c:pt>
                <c:pt idx="125">
                  <c:v>62</c:v>
                </c:pt>
                <c:pt idx="126">
                  <c:v>51</c:v>
                </c:pt>
                <c:pt idx="127">
                  <c:v>85</c:v>
                </c:pt>
                <c:pt idx="128">
                  <c:v>71</c:v>
                </c:pt>
                <c:pt idx="129">
                  <c:v>44</c:v>
                </c:pt>
                <c:pt idx="130">
                  <c:v>71</c:v>
                </c:pt>
                <c:pt idx="131">
                  <c:v>66</c:v>
                </c:pt>
                <c:pt idx="132">
                  <c:v>58</c:v>
                </c:pt>
                <c:pt idx="133">
                  <c:v>33</c:v>
                </c:pt>
                <c:pt idx="134">
                  <c:v>44</c:v>
                </c:pt>
                <c:pt idx="135">
                  <c:v>47</c:v>
                </c:pt>
                <c:pt idx="136">
                  <c:v>39</c:v>
                </c:pt>
                <c:pt idx="137">
                  <c:v>19</c:v>
                </c:pt>
              </c:numCache>
            </c:numRef>
          </c:xVal>
          <c:yVal>
            <c:numRef>
              <c:f>Overview!$Q$2:$Q$139</c:f>
              <c:numCache>
                <c:formatCode>0.0</c:formatCode>
                <c:ptCount val="138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99.666666666666671</c:v>
                </c:pt>
                <c:pt idx="7">
                  <c:v>99.583333333333329</c:v>
                </c:pt>
                <c:pt idx="8">
                  <c:v>99.041666666666671</c:v>
                </c:pt>
                <c:pt idx="9">
                  <c:v>98.875</c:v>
                </c:pt>
                <c:pt idx="10">
                  <c:v>98.458333333333357</c:v>
                </c:pt>
                <c:pt idx="11">
                  <c:v>97.875</c:v>
                </c:pt>
                <c:pt idx="12">
                  <c:v>97.791666666666671</c:v>
                </c:pt>
                <c:pt idx="13">
                  <c:v>97.5</c:v>
                </c:pt>
                <c:pt idx="14">
                  <c:v>97.374999999999986</c:v>
                </c:pt>
                <c:pt idx="15">
                  <c:v>97.374999999999986</c:v>
                </c:pt>
                <c:pt idx="16">
                  <c:v>97.374999999999986</c:v>
                </c:pt>
                <c:pt idx="17">
                  <c:v>97.166666666666671</c:v>
                </c:pt>
                <c:pt idx="18">
                  <c:v>96.791666666666671</c:v>
                </c:pt>
                <c:pt idx="19">
                  <c:v>96.125</c:v>
                </c:pt>
                <c:pt idx="20">
                  <c:v>96</c:v>
                </c:pt>
                <c:pt idx="21">
                  <c:v>95.708333333333329</c:v>
                </c:pt>
                <c:pt idx="22">
                  <c:v>95.583333333333329</c:v>
                </c:pt>
                <c:pt idx="23">
                  <c:v>95.416666666666671</c:v>
                </c:pt>
                <c:pt idx="24">
                  <c:v>95.375</c:v>
                </c:pt>
                <c:pt idx="25">
                  <c:v>95.375</c:v>
                </c:pt>
                <c:pt idx="26">
                  <c:v>95.25</c:v>
                </c:pt>
                <c:pt idx="27">
                  <c:v>95.208333333333329</c:v>
                </c:pt>
                <c:pt idx="28">
                  <c:v>95.125</c:v>
                </c:pt>
                <c:pt idx="29">
                  <c:v>95.083333333333329</c:v>
                </c:pt>
                <c:pt idx="30">
                  <c:v>94.625</c:v>
                </c:pt>
                <c:pt idx="31">
                  <c:v>94.541666666666671</c:v>
                </c:pt>
                <c:pt idx="32">
                  <c:v>94.5</c:v>
                </c:pt>
                <c:pt idx="33">
                  <c:v>94.5</c:v>
                </c:pt>
                <c:pt idx="34">
                  <c:v>94.208333333333329</c:v>
                </c:pt>
                <c:pt idx="35">
                  <c:v>93.916666666666671</c:v>
                </c:pt>
                <c:pt idx="36">
                  <c:v>93.791666666666671</c:v>
                </c:pt>
                <c:pt idx="37">
                  <c:v>93.791666666666671</c:v>
                </c:pt>
                <c:pt idx="38">
                  <c:v>93.5</c:v>
                </c:pt>
                <c:pt idx="39">
                  <c:v>93.5</c:v>
                </c:pt>
                <c:pt idx="40">
                  <c:v>92.833333333333329</c:v>
                </c:pt>
                <c:pt idx="41">
                  <c:v>92.708333333333329</c:v>
                </c:pt>
                <c:pt idx="42">
                  <c:v>92.375</c:v>
                </c:pt>
                <c:pt idx="43">
                  <c:v>92.291666666666671</c:v>
                </c:pt>
                <c:pt idx="44">
                  <c:v>91.916666666666671</c:v>
                </c:pt>
                <c:pt idx="45">
                  <c:v>91.791666666666671</c:v>
                </c:pt>
                <c:pt idx="46">
                  <c:v>91.75</c:v>
                </c:pt>
                <c:pt idx="47">
                  <c:v>91.75</c:v>
                </c:pt>
                <c:pt idx="48">
                  <c:v>91.5</c:v>
                </c:pt>
                <c:pt idx="49">
                  <c:v>91.375</c:v>
                </c:pt>
                <c:pt idx="50">
                  <c:v>91.291666666666671</c:v>
                </c:pt>
                <c:pt idx="51">
                  <c:v>90.541666666666671</c:v>
                </c:pt>
                <c:pt idx="52">
                  <c:v>90</c:v>
                </c:pt>
                <c:pt idx="53">
                  <c:v>89.875</c:v>
                </c:pt>
                <c:pt idx="54">
                  <c:v>89.708333333333329</c:v>
                </c:pt>
                <c:pt idx="55">
                  <c:v>88.041666666666686</c:v>
                </c:pt>
                <c:pt idx="56">
                  <c:v>87.875</c:v>
                </c:pt>
                <c:pt idx="57">
                  <c:v>87.708333333333329</c:v>
                </c:pt>
                <c:pt idx="58">
                  <c:v>87.458333333333329</c:v>
                </c:pt>
                <c:pt idx="59">
                  <c:v>87.416666666666671</c:v>
                </c:pt>
                <c:pt idx="60">
                  <c:v>87.208333333333329</c:v>
                </c:pt>
                <c:pt idx="61">
                  <c:v>87.166666666666671</c:v>
                </c:pt>
                <c:pt idx="62">
                  <c:v>87.166666666666671</c:v>
                </c:pt>
                <c:pt idx="63">
                  <c:v>87.041666666666671</c:v>
                </c:pt>
                <c:pt idx="64">
                  <c:v>86.916666666666671</c:v>
                </c:pt>
                <c:pt idx="65">
                  <c:v>86.75</c:v>
                </c:pt>
                <c:pt idx="66">
                  <c:v>86.5</c:v>
                </c:pt>
                <c:pt idx="67">
                  <c:v>85.583333333333329</c:v>
                </c:pt>
                <c:pt idx="68">
                  <c:v>85.291666666666671</c:v>
                </c:pt>
                <c:pt idx="69">
                  <c:v>83.916666666666671</c:v>
                </c:pt>
                <c:pt idx="70">
                  <c:v>83.458333333333329</c:v>
                </c:pt>
                <c:pt idx="71">
                  <c:v>83.166666666666671</c:v>
                </c:pt>
                <c:pt idx="72">
                  <c:v>83.083333333333329</c:v>
                </c:pt>
                <c:pt idx="73">
                  <c:v>82.791666666666657</c:v>
                </c:pt>
                <c:pt idx="74">
                  <c:v>82.624999999999986</c:v>
                </c:pt>
                <c:pt idx="75">
                  <c:v>82.041666666666657</c:v>
                </c:pt>
                <c:pt idx="76">
                  <c:v>81.708333333333329</c:v>
                </c:pt>
                <c:pt idx="77">
                  <c:v>80.625000000000014</c:v>
                </c:pt>
                <c:pt idx="78">
                  <c:v>80.291666666666671</c:v>
                </c:pt>
                <c:pt idx="79">
                  <c:v>80.125</c:v>
                </c:pt>
                <c:pt idx="80">
                  <c:v>80</c:v>
                </c:pt>
                <c:pt idx="81">
                  <c:v>79.791666666666657</c:v>
                </c:pt>
                <c:pt idx="82">
                  <c:v>79.458333333333329</c:v>
                </c:pt>
                <c:pt idx="83">
                  <c:v>79.125000000000014</c:v>
                </c:pt>
                <c:pt idx="84">
                  <c:v>79.041666666666671</c:v>
                </c:pt>
                <c:pt idx="85">
                  <c:v>77.75</c:v>
                </c:pt>
                <c:pt idx="86">
                  <c:v>76.916666666666671</c:v>
                </c:pt>
                <c:pt idx="87">
                  <c:v>76.625</c:v>
                </c:pt>
                <c:pt idx="88">
                  <c:v>76.374999999999986</c:v>
                </c:pt>
                <c:pt idx="89">
                  <c:v>76.333333333333329</c:v>
                </c:pt>
                <c:pt idx="90">
                  <c:v>75.624999999999986</c:v>
                </c:pt>
                <c:pt idx="91">
                  <c:v>75.083333333333329</c:v>
                </c:pt>
                <c:pt idx="92">
                  <c:v>74.958333333333343</c:v>
                </c:pt>
                <c:pt idx="93">
                  <c:v>74.625</c:v>
                </c:pt>
                <c:pt idx="94">
                  <c:v>74.458333333333329</c:v>
                </c:pt>
                <c:pt idx="95">
                  <c:v>72.25</c:v>
                </c:pt>
                <c:pt idx="96">
                  <c:v>71.083333333333343</c:v>
                </c:pt>
                <c:pt idx="97">
                  <c:v>70.874999999999986</c:v>
                </c:pt>
                <c:pt idx="98">
                  <c:v>70.541666666666671</c:v>
                </c:pt>
                <c:pt idx="99">
                  <c:v>68.375</c:v>
                </c:pt>
                <c:pt idx="100">
                  <c:v>68.208333333333329</c:v>
                </c:pt>
                <c:pt idx="101">
                  <c:v>68.166666666666671</c:v>
                </c:pt>
                <c:pt idx="102">
                  <c:v>68.166666666666671</c:v>
                </c:pt>
                <c:pt idx="103">
                  <c:v>68.125000000000014</c:v>
                </c:pt>
                <c:pt idx="104">
                  <c:v>68</c:v>
                </c:pt>
                <c:pt idx="105">
                  <c:v>67.625</c:v>
                </c:pt>
                <c:pt idx="106">
                  <c:v>66.833333333333329</c:v>
                </c:pt>
                <c:pt idx="107">
                  <c:v>66.791666666666671</c:v>
                </c:pt>
                <c:pt idx="108">
                  <c:v>66.5</c:v>
                </c:pt>
                <c:pt idx="109">
                  <c:v>65.458333333333329</c:v>
                </c:pt>
                <c:pt idx="110">
                  <c:v>64.916666666666671</c:v>
                </c:pt>
                <c:pt idx="111">
                  <c:v>62.333333333333336</c:v>
                </c:pt>
                <c:pt idx="112">
                  <c:v>60.375</c:v>
                </c:pt>
                <c:pt idx="113">
                  <c:v>59.75</c:v>
                </c:pt>
                <c:pt idx="114">
                  <c:v>58.25</c:v>
                </c:pt>
                <c:pt idx="115">
                  <c:v>57.875</c:v>
                </c:pt>
                <c:pt idx="116">
                  <c:v>57.833333333333336</c:v>
                </c:pt>
                <c:pt idx="117">
                  <c:v>57.041666666666679</c:v>
                </c:pt>
                <c:pt idx="118">
                  <c:v>57</c:v>
                </c:pt>
                <c:pt idx="119">
                  <c:v>56.958333333333336</c:v>
                </c:pt>
                <c:pt idx="120">
                  <c:v>56.791666666666664</c:v>
                </c:pt>
                <c:pt idx="121">
                  <c:v>56.416666666666664</c:v>
                </c:pt>
                <c:pt idx="122">
                  <c:v>56.041666666666664</c:v>
                </c:pt>
                <c:pt idx="123">
                  <c:v>55.041666666666664</c:v>
                </c:pt>
                <c:pt idx="124">
                  <c:v>53.374999999999993</c:v>
                </c:pt>
                <c:pt idx="125">
                  <c:v>52.958333333333336</c:v>
                </c:pt>
                <c:pt idx="126">
                  <c:v>52.75</c:v>
                </c:pt>
                <c:pt idx="127">
                  <c:v>48.958333333333336</c:v>
                </c:pt>
                <c:pt idx="128">
                  <c:v>48.833333333333336</c:v>
                </c:pt>
                <c:pt idx="129">
                  <c:v>44.75</c:v>
                </c:pt>
                <c:pt idx="130">
                  <c:v>40.208333333333336</c:v>
                </c:pt>
                <c:pt idx="131">
                  <c:v>37.708333333333336</c:v>
                </c:pt>
                <c:pt idx="132">
                  <c:v>37.541666666666664</c:v>
                </c:pt>
                <c:pt idx="133">
                  <c:v>36.458333333333336</c:v>
                </c:pt>
                <c:pt idx="134">
                  <c:v>34.916666666666664</c:v>
                </c:pt>
                <c:pt idx="135">
                  <c:v>12.208333333333334</c:v>
                </c:pt>
                <c:pt idx="136">
                  <c:v>6</c:v>
                </c:pt>
                <c:pt idx="137">
                  <c:v>0</c:v>
                </c:pt>
              </c:numCache>
            </c:numRef>
          </c:yVal>
          <c:smooth val="0"/>
        </c:ser>
        <c:ser>
          <c:idx val="1"/>
          <c:order val="1"/>
          <c:tx>
            <c:v>Access</c:v>
          </c:tx>
          <c:spPr>
            <a:ln w="28575">
              <a:noFill/>
            </a:ln>
          </c:spPr>
          <c:xVal>
            <c:numRef>
              <c:f>Overview!$N$140:$N$149</c:f>
              <c:numCache>
                <c:formatCode>General</c:formatCode>
                <c:ptCount val="10"/>
                <c:pt idx="0">
                  <c:v>53</c:v>
                </c:pt>
                <c:pt idx="1">
                  <c:v>57</c:v>
                </c:pt>
                <c:pt idx="2">
                  <c:v>58</c:v>
                </c:pt>
                <c:pt idx="3">
                  <c:v>50</c:v>
                </c:pt>
                <c:pt idx="4">
                  <c:v>50</c:v>
                </c:pt>
                <c:pt idx="5">
                  <c:v>87</c:v>
                </c:pt>
                <c:pt idx="6">
                  <c:v>33</c:v>
                </c:pt>
                <c:pt idx="7">
                  <c:v>32</c:v>
                </c:pt>
                <c:pt idx="8">
                  <c:v>60</c:v>
                </c:pt>
                <c:pt idx="9">
                  <c:v>27</c:v>
                </c:pt>
              </c:numCache>
            </c:numRef>
          </c:xVal>
          <c:yVal>
            <c:numRef>
              <c:f>Overview!$Q$140:$Q$149</c:f>
              <c:numCache>
                <c:formatCode>0.0</c:formatCode>
                <c:ptCount val="10"/>
                <c:pt idx="0">
                  <c:v>89.916666666666671</c:v>
                </c:pt>
                <c:pt idx="1">
                  <c:v>88.083333333333329</c:v>
                </c:pt>
                <c:pt idx="2">
                  <c:v>86.125</c:v>
                </c:pt>
                <c:pt idx="3">
                  <c:v>78.208333333333329</c:v>
                </c:pt>
                <c:pt idx="4">
                  <c:v>74.375000000000014</c:v>
                </c:pt>
                <c:pt idx="5">
                  <c:v>73.833333333333329</c:v>
                </c:pt>
                <c:pt idx="6">
                  <c:v>59.208333333333336</c:v>
                </c:pt>
                <c:pt idx="7">
                  <c:v>54</c:v>
                </c:pt>
                <c:pt idx="8">
                  <c:v>51.541666666666664</c:v>
                </c:pt>
                <c:pt idx="9">
                  <c:v>50.875</c:v>
                </c:pt>
              </c:numCache>
            </c:numRef>
          </c:yVal>
          <c:smooth val="0"/>
        </c:ser>
        <c:ser>
          <c:idx val="2"/>
          <c:order val="2"/>
          <c:tx>
            <c:v>BTEC</c:v>
          </c:tx>
          <c:spPr>
            <a:ln w="28575">
              <a:noFill/>
            </a:ln>
          </c:spPr>
          <c:xVal>
            <c:numRef>
              <c:f>Overview!$N$166:$N$233</c:f>
              <c:numCache>
                <c:formatCode>General</c:formatCode>
                <c:ptCount val="68"/>
                <c:pt idx="0">
                  <c:v>97</c:v>
                </c:pt>
                <c:pt idx="1">
                  <c:v>55</c:v>
                </c:pt>
                <c:pt idx="2">
                  <c:v>100</c:v>
                </c:pt>
                <c:pt idx="3">
                  <c:v>86</c:v>
                </c:pt>
                <c:pt idx="4">
                  <c:v>53</c:v>
                </c:pt>
                <c:pt idx="5">
                  <c:v>80</c:v>
                </c:pt>
                <c:pt idx="6">
                  <c:v>78</c:v>
                </c:pt>
                <c:pt idx="7">
                  <c:v>34</c:v>
                </c:pt>
                <c:pt idx="8">
                  <c:v>63</c:v>
                </c:pt>
                <c:pt idx="9">
                  <c:v>68</c:v>
                </c:pt>
                <c:pt idx="10">
                  <c:v>65</c:v>
                </c:pt>
                <c:pt idx="11">
                  <c:v>30</c:v>
                </c:pt>
                <c:pt idx="12">
                  <c:v>37</c:v>
                </c:pt>
                <c:pt idx="13">
                  <c:v>44</c:v>
                </c:pt>
                <c:pt idx="14">
                  <c:v>45</c:v>
                </c:pt>
                <c:pt idx="15">
                  <c:v>47</c:v>
                </c:pt>
                <c:pt idx="16">
                  <c:v>31</c:v>
                </c:pt>
                <c:pt idx="17">
                  <c:v>48</c:v>
                </c:pt>
                <c:pt idx="18">
                  <c:v>34</c:v>
                </c:pt>
                <c:pt idx="19">
                  <c:v>18</c:v>
                </c:pt>
                <c:pt idx="20">
                  <c:v>32</c:v>
                </c:pt>
                <c:pt idx="21">
                  <c:v>48</c:v>
                </c:pt>
                <c:pt idx="22">
                  <c:v>34</c:v>
                </c:pt>
                <c:pt idx="23">
                  <c:v>12</c:v>
                </c:pt>
                <c:pt idx="24">
                  <c:v>47</c:v>
                </c:pt>
                <c:pt idx="25">
                  <c:v>28</c:v>
                </c:pt>
                <c:pt idx="26">
                  <c:v>53</c:v>
                </c:pt>
                <c:pt idx="27">
                  <c:v>52</c:v>
                </c:pt>
                <c:pt idx="28">
                  <c:v>34</c:v>
                </c:pt>
                <c:pt idx="29">
                  <c:v>18</c:v>
                </c:pt>
                <c:pt idx="30">
                  <c:v>14</c:v>
                </c:pt>
                <c:pt idx="31">
                  <c:v>32</c:v>
                </c:pt>
                <c:pt idx="32">
                  <c:v>27</c:v>
                </c:pt>
                <c:pt idx="33">
                  <c:v>16</c:v>
                </c:pt>
                <c:pt idx="34">
                  <c:v>45</c:v>
                </c:pt>
                <c:pt idx="35">
                  <c:v>12</c:v>
                </c:pt>
                <c:pt idx="36">
                  <c:v>10</c:v>
                </c:pt>
                <c:pt idx="37">
                  <c:v>25</c:v>
                </c:pt>
                <c:pt idx="38">
                  <c:v>25</c:v>
                </c:pt>
                <c:pt idx="39">
                  <c:v>41</c:v>
                </c:pt>
                <c:pt idx="40">
                  <c:v>25</c:v>
                </c:pt>
                <c:pt idx="41">
                  <c:v>60</c:v>
                </c:pt>
                <c:pt idx="42">
                  <c:v>34</c:v>
                </c:pt>
                <c:pt idx="43">
                  <c:v>19</c:v>
                </c:pt>
                <c:pt idx="44">
                  <c:v>25</c:v>
                </c:pt>
                <c:pt idx="45">
                  <c:v>59</c:v>
                </c:pt>
                <c:pt idx="46">
                  <c:v>6</c:v>
                </c:pt>
                <c:pt idx="47">
                  <c:v>30</c:v>
                </c:pt>
                <c:pt idx="48">
                  <c:v>24</c:v>
                </c:pt>
                <c:pt idx="49">
                  <c:v>10</c:v>
                </c:pt>
                <c:pt idx="50">
                  <c:v>58</c:v>
                </c:pt>
                <c:pt idx="51">
                  <c:v>13</c:v>
                </c:pt>
                <c:pt idx="52">
                  <c:v>4</c:v>
                </c:pt>
                <c:pt idx="53">
                  <c:v>56</c:v>
                </c:pt>
                <c:pt idx="54">
                  <c:v>32</c:v>
                </c:pt>
                <c:pt idx="55">
                  <c:v>21</c:v>
                </c:pt>
                <c:pt idx="56">
                  <c:v>65</c:v>
                </c:pt>
                <c:pt idx="57">
                  <c:v>14</c:v>
                </c:pt>
                <c:pt idx="58">
                  <c:v>27</c:v>
                </c:pt>
                <c:pt idx="59">
                  <c:v>9</c:v>
                </c:pt>
                <c:pt idx="60">
                  <c:v>0</c:v>
                </c:pt>
                <c:pt idx="61">
                  <c:v>21</c:v>
                </c:pt>
                <c:pt idx="62">
                  <c:v>23</c:v>
                </c:pt>
                <c:pt idx="63">
                  <c:v>16</c:v>
                </c:pt>
                <c:pt idx="64">
                  <c:v>31</c:v>
                </c:pt>
                <c:pt idx="65">
                  <c:v>7</c:v>
                </c:pt>
                <c:pt idx="66">
                  <c:v>6</c:v>
                </c:pt>
                <c:pt idx="67">
                  <c:v>4</c:v>
                </c:pt>
              </c:numCache>
            </c:numRef>
          </c:xVal>
          <c:yVal>
            <c:numRef>
              <c:f>Overview!$Q$166:$Q$233</c:f>
              <c:numCache>
                <c:formatCode>0.0</c:formatCode>
                <c:ptCount val="68"/>
                <c:pt idx="0">
                  <c:v>98.416666666666643</c:v>
                </c:pt>
                <c:pt idx="1">
                  <c:v>98.375</c:v>
                </c:pt>
                <c:pt idx="2">
                  <c:v>97.374999999999986</c:v>
                </c:pt>
                <c:pt idx="3">
                  <c:v>96.75</c:v>
                </c:pt>
                <c:pt idx="4">
                  <c:v>96.166666666666671</c:v>
                </c:pt>
                <c:pt idx="5">
                  <c:v>94.791666666666671</c:v>
                </c:pt>
                <c:pt idx="6">
                  <c:v>93.541666666666671</c:v>
                </c:pt>
                <c:pt idx="7">
                  <c:v>92.75</c:v>
                </c:pt>
                <c:pt idx="8">
                  <c:v>91.666666666666671</c:v>
                </c:pt>
                <c:pt idx="9">
                  <c:v>91.041666666666671</c:v>
                </c:pt>
                <c:pt idx="10">
                  <c:v>91.041666666666671</c:v>
                </c:pt>
                <c:pt idx="11">
                  <c:v>88.5</c:v>
                </c:pt>
                <c:pt idx="12">
                  <c:v>88.125</c:v>
                </c:pt>
                <c:pt idx="13">
                  <c:v>88.041666666666686</c:v>
                </c:pt>
                <c:pt idx="14">
                  <c:v>87.208333333333329</c:v>
                </c:pt>
                <c:pt idx="15">
                  <c:v>86.833333333333329</c:v>
                </c:pt>
                <c:pt idx="16">
                  <c:v>85.75</c:v>
                </c:pt>
                <c:pt idx="17">
                  <c:v>85.583333333333329</c:v>
                </c:pt>
                <c:pt idx="18">
                  <c:v>84</c:v>
                </c:pt>
                <c:pt idx="19">
                  <c:v>82.708333333333343</c:v>
                </c:pt>
                <c:pt idx="20">
                  <c:v>82.250000000000014</c:v>
                </c:pt>
                <c:pt idx="21">
                  <c:v>81.458333333333329</c:v>
                </c:pt>
                <c:pt idx="22">
                  <c:v>80.333333333333329</c:v>
                </c:pt>
                <c:pt idx="23">
                  <c:v>78.875</c:v>
                </c:pt>
                <c:pt idx="24">
                  <c:v>75.541666666666671</c:v>
                </c:pt>
                <c:pt idx="25">
                  <c:v>74.333333333333329</c:v>
                </c:pt>
                <c:pt idx="26">
                  <c:v>72.458333333333329</c:v>
                </c:pt>
                <c:pt idx="27">
                  <c:v>71.291666666666671</c:v>
                </c:pt>
                <c:pt idx="28">
                  <c:v>70.958333333333329</c:v>
                </c:pt>
                <c:pt idx="29">
                  <c:v>70.666666666666671</c:v>
                </c:pt>
                <c:pt idx="30">
                  <c:v>70.583333333333343</c:v>
                </c:pt>
                <c:pt idx="31">
                  <c:v>69.625</c:v>
                </c:pt>
                <c:pt idx="32">
                  <c:v>69.374999999999986</c:v>
                </c:pt>
                <c:pt idx="33">
                  <c:v>68.208333333333329</c:v>
                </c:pt>
                <c:pt idx="34">
                  <c:v>65.958333333333329</c:v>
                </c:pt>
                <c:pt idx="35">
                  <c:v>65.958333333333329</c:v>
                </c:pt>
                <c:pt idx="36">
                  <c:v>65.208333333333329</c:v>
                </c:pt>
                <c:pt idx="37">
                  <c:v>64.166666666666671</c:v>
                </c:pt>
                <c:pt idx="38">
                  <c:v>63.75</c:v>
                </c:pt>
                <c:pt idx="39">
                  <c:v>62.583333333333336</c:v>
                </c:pt>
                <c:pt idx="40">
                  <c:v>62.583333333333336</c:v>
                </c:pt>
                <c:pt idx="41">
                  <c:v>62.166666666666664</c:v>
                </c:pt>
                <c:pt idx="42">
                  <c:v>61.25</c:v>
                </c:pt>
                <c:pt idx="43">
                  <c:v>60.041666666666664</c:v>
                </c:pt>
                <c:pt idx="44">
                  <c:v>59.75</c:v>
                </c:pt>
                <c:pt idx="45">
                  <c:v>57.458333333333336</c:v>
                </c:pt>
                <c:pt idx="46">
                  <c:v>56.666666666666664</c:v>
                </c:pt>
                <c:pt idx="47">
                  <c:v>53.791666666666664</c:v>
                </c:pt>
                <c:pt idx="48">
                  <c:v>52.291666666666664</c:v>
                </c:pt>
                <c:pt idx="49">
                  <c:v>50.666666666666664</c:v>
                </c:pt>
                <c:pt idx="50">
                  <c:v>48.25</c:v>
                </c:pt>
                <c:pt idx="51">
                  <c:v>47.291666666666664</c:v>
                </c:pt>
                <c:pt idx="52">
                  <c:v>44.958333333333336</c:v>
                </c:pt>
                <c:pt idx="53">
                  <c:v>43.958333333333336</c:v>
                </c:pt>
                <c:pt idx="54">
                  <c:v>42.458333333333336</c:v>
                </c:pt>
                <c:pt idx="55">
                  <c:v>39.291666666666664</c:v>
                </c:pt>
                <c:pt idx="56">
                  <c:v>38.875</c:v>
                </c:pt>
                <c:pt idx="57">
                  <c:v>38.625</c:v>
                </c:pt>
                <c:pt idx="58">
                  <c:v>38.458333333333336</c:v>
                </c:pt>
                <c:pt idx="59">
                  <c:v>22.291666666666668</c:v>
                </c:pt>
                <c:pt idx="60">
                  <c:v>21.458333333333332</c:v>
                </c:pt>
                <c:pt idx="61">
                  <c:v>19.458333333333332</c:v>
                </c:pt>
                <c:pt idx="62">
                  <c:v>18.291666666666668</c:v>
                </c:pt>
                <c:pt idx="63">
                  <c:v>14.958333333333334</c:v>
                </c:pt>
                <c:pt idx="64">
                  <c:v>10.208333333333334</c:v>
                </c:pt>
                <c:pt idx="65">
                  <c:v>8.5</c:v>
                </c:pt>
                <c:pt idx="66">
                  <c:v>2.0833333333333335</c:v>
                </c:pt>
                <c:pt idx="67">
                  <c:v>0</c:v>
                </c:pt>
              </c:numCache>
            </c:numRef>
          </c:yVal>
          <c:smooth val="0"/>
        </c:ser>
        <c:ser>
          <c:idx val="3"/>
          <c:order val="3"/>
          <c:tx>
            <c:v>FDN</c:v>
          </c:tx>
          <c:spPr>
            <a:ln w="28575">
              <a:noFill/>
            </a:ln>
          </c:spPr>
          <c:xVal>
            <c:numRef>
              <c:f>Overview!$N$234:$N$291</c:f>
              <c:numCache>
                <c:formatCode>General</c:formatCode>
                <c:ptCount val="58"/>
                <c:pt idx="0">
                  <c:v>100</c:v>
                </c:pt>
                <c:pt idx="1">
                  <c:v>27</c:v>
                </c:pt>
                <c:pt idx="2">
                  <c:v>61</c:v>
                </c:pt>
                <c:pt idx="3">
                  <c:v>91</c:v>
                </c:pt>
                <c:pt idx="4">
                  <c:v>74</c:v>
                </c:pt>
                <c:pt idx="5">
                  <c:v>65</c:v>
                </c:pt>
                <c:pt idx="6">
                  <c:v>62</c:v>
                </c:pt>
                <c:pt idx="7">
                  <c:v>93</c:v>
                </c:pt>
                <c:pt idx="8">
                  <c:v>100</c:v>
                </c:pt>
                <c:pt idx="9">
                  <c:v>92</c:v>
                </c:pt>
                <c:pt idx="10">
                  <c:v>88</c:v>
                </c:pt>
                <c:pt idx="11">
                  <c:v>85</c:v>
                </c:pt>
                <c:pt idx="12">
                  <c:v>69</c:v>
                </c:pt>
                <c:pt idx="13">
                  <c:v>80</c:v>
                </c:pt>
                <c:pt idx="14">
                  <c:v>72</c:v>
                </c:pt>
                <c:pt idx="15">
                  <c:v>54</c:v>
                </c:pt>
                <c:pt idx="16">
                  <c:v>41</c:v>
                </c:pt>
                <c:pt idx="17">
                  <c:v>84</c:v>
                </c:pt>
                <c:pt idx="18">
                  <c:v>67</c:v>
                </c:pt>
                <c:pt idx="19">
                  <c:v>92</c:v>
                </c:pt>
                <c:pt idx="20">
                  <c:v>33</c:v>
                </c:pt>
                <c:pt idx="21">
                  <c:v>50</c:v>
                </c:pt>
                <c:pt idx="22">
                  <c:v>32</c:v>
                </c:pt>
                <c:pt idx="23">
                  <c:v>68</c:v>
                </c:pt>
                <c:pt idx="24">
                  <c:v>33</c:v>
                </c:pt>
                <c:pt idx="25">
                  <c:v>64</c:v>
                </c:pt>
                <c:pt idx="26">
                  <c:v>53</c:v>
                </c:pt>
                <c:pt idx="27">
                  <c:v>67</c:v>
                </c:pt>
                <c:pt idx="28">
                  <c:v>43</c:v>
                </c:pt>
                <c:pt idx="29">
                  <c:v>98</c:v>
                </c:pt>
                <c:pt idx="30">
                  <c:v>43</c:v>
                </c:pt>
                <c:pt idx="31">
                  <c:v>61</c:v>
                </c:pt>
                <c:pt idx="32">
                  <c:v>17</c:v>
                </c:pt>
                <c:pt idx="33">
                  <c:v>43</c:v>
                </c:pt>
                <c:pt idx="34">
                  <c:v>59</c:v>
                </c:pt>
                <c:pt idx="35">
                  <c:v>21</c:v>
                </c:pt>
                <c:pt idx="36">
                  <c:v>22</c:v>
                </c:pt>
                <c:pt idx="37">
                  <c:v>29</c:v>
                </c:pt>
                <c:pt idx="38">
                  <c:v>48</c:v>
                </c:pt>
                <c:pt idx="39">
                  <c:v>13</c:v>
                </c:pt>
                <c:pt idx="40">
                  <c:v>31</c:v>
                </c:pt>
                <c:pt idx="41">
                  <c:v>24</c:v>
                </c:pt>
                <c:pt idx="42">
                  <c:v>2</c:v>
                </c:pt>
                <c:pt idx="43">
                  <c:v>49</c:v>
                </c:pt>
                <c:pt idx="44">
                  <c:v>8</c:v>
                </c:pt>
                <c:pt idx="45">
                  <c:v>32</c:v>
                </c:pt>
                <c:pt idx="46">
                  <c:v>37</c:v>
                </c:pt>
                <c:pt idx="47">
                  <c:v>41</c:v>
                </c:pt>
                <c:pt idx="48">
                  <c:v>67</c:v>
                </c:pt>
                <c:pt idx="49">
                  <c:v>90</c:v>
                </c:pt>
                <c:pt idx="50">
                  <c:v>55</c:v>
                </c:pt>
                <c:pt idx="51">
                  <c:v>20</c:v>
                </c:pt>
                <c:pt idx="52">
                  <c:v>40</c:v>
                </c:pt>
                <c:pt idx="53">
                  <c:v>36</c:v>
                </c:pt>
                <c:pt idx="54">
                  <c:v>17</c:v>
                </c:pt>
                <c:pt idx="55">
                  <c:v>49</c:v>
                </c:pt>
                <c:pt idx="56">
                  <c:v>28</c:v>
                </c:pt>
                <c:pt idx="57">
                  <c:v>32</c:v>
                </c:pt>
              </c:numCache>
            </c:numRef>
          </c:xVal>
          <c:yVal>
            <c:numRef>
              <c:f>Overview!$Q$234:$Q$291</c:f>
              <c:numCache>
                <c:formatCode>0.0</c:formatCode>
                <c:ptCount val="58"/>
                <c:pt idx="0">
                  <c:v>100</c:v>
                </c:pt>
                <c:pt idx="1">
                  <c:v>98.375</c:v>
                </c:pt>
                <c:pt idx="2">
                  <c:v>98.083333333333329</c:v>
                </c:pt>
                <c:pt idx="3">
                  <c:v>97.666666666666671</c:v>
                </c:pt>
                <c:pt idx="4">
                  <c:v>96.541666666666671</c:v>
                </c:pt>
                <c:pt idx="5">
                  <c:v>96.125</c:v>
                </c:pt>
                <c:pt idx="6">
                  <c:v>95.75</c:v>
                </c:pt>
                <c:pt idx="7">
                  <c:v>95.666666666666671</c:v>
                </c:pt>
                <c:pt idx="8">
                  <c:v>94.916666666666671</c:v>
                </c:pt>
                <c:pt idx="9">
                  <c:v>93.166666666666671</c:v>
                </c:pt>
                <c:pt idx="10">
                  <c:v>92.416666666666671</c:v>
                </c:pt>
                <c:pt idx="11">
                  <c:v>92.25</c:v>
                </c:pt>
                <c:pt idx="12">
                  <c:v>88.583333333333329</c:v>
                </c:pt>
                <c:pt idx="13">
                  <c:v>87.833333333333329</c:v>
                </c:pt>
                <c:pt idx="14">
                  <c:v>87.166666666666671</c:v>
                </c:pt>
                <c:pt idx="15">
                  <c:v>85.25</c:v>
                </c:pt>
                <c:pt idx="16">
                  <c:v>84.625000000000014</c:v>
                </c:pt>
                <c:pt idx="17">
                  <c:v>83.000000000000014</c:v>
                </c:pt>
                <c:pt idx="18">
                  <c:v>80.249999999999986</c:v>
                </c:pt>
                <c:pt idx="19">
                  <c:v>80.083333333333329</c:v>
                </c:pt>
                <c:pt idx="20">
                  <c:v>80.041666666666671</c:v>
                </c:pt>
                <c:pt idx="21">
                  <c:v>79.75</c:v>
                </c:pt>
                <c:pt idx="22">
                  <c:v>77.416666666666657</c:v>
                </c:pt>
                <c:pt idx="23">
                  <c:v>76.25</c:v>
                </c:pt>
                <c:pt idx="24">
                  <c:v>75.916666666666671</c:v>
                </c:pt>
                <c:pt idx="25">
                  <c:v>75.708333333333343</c:v>
                </c:pt>
                <c:pt idx="26">
                  <c:v>75.708333333333343</c:v>
                </c:pt>
                <c:pt idx="27">
                  <c:v>75.624999999999986</c:v>
                </c:pt>
                <c:pt idx="28">
                  <c:v>75.458333333333329</c:v>
                </c:pt>
                <c:pt idx="29">
                  <c:v>75.416666666666671</c:v>
                </c:pt>
                <c:pt idx="30">
                  <c:v>74.958333333333343</c:v>
                </c:pt>
                <c:pt idx="31">
                  <c:v>73.041666666666671</c:v>
                </c:pt>
                <c:pt idx="32">
                  <c:v>72.958333333333329</c:v>
                </c:pt>
                <c:pt idx="33">
                  <c:v>70.208333333333343</c:v>
                </c:pt>
                <c:pt idx="34">
                  <c:v>69.374999999999986</c:v>
                </c:pt>
                <c:pt idx="35">
                  <c:v>67.458333333333343</c:v>
                </c:pt>
                <c:pt idx="36">
                  <c:v>66.416666666666671</c:v>
                </c:pt>
                <c:pt idx="37">
                  <c:v>66.208333333333329</c:v>
                </c:pt>
                <c:pt idx="38">
                  <c:v>65.583333333333329</c:v>
                </c:pt>
                <c:pt idx="39">
                  <c:v>65.208333333333329</c:v>
                </c:pt>
                <c:pt idx="40">
                  <c:v>64.541666666666671</c:v>
                </c:pt>
                <c:pt idx="41">
                  <c:v>64.458333333333329</c:v>
                </c:pt>
                <c:pt idx="42">
                  <c:v>64.416666666666671</c:v>
                </c:pt>
                <c:pt idx="43">
                  <c:v>63.666666666666664</c:v>
                </c:pt>
                <c:pt idx="44">
                  <c:v>62.041666666666664</c:v>
                </c:pt>
                <c:pt idx="45">
                  <c:v>59.208333333333336</c:v>
                </c:pt>
                <c:pt idx="46">
                  <c:v>59.083333333333336</c:v>
                </c:pt>
                <c:pt idx="47">
                  <c:v>58.083333333333343</c:v>
                </c:pt>
                <c:pt idx="48">
                  <c:v>58.041666666666664</c:v>
                </c:pt>
                <c:pt idx="49">
                  <c:v>53.875</c:v>
                </c:pt>
                <c:pt idx="50">
                  <c:v>48.125</c:v>
                </c:pt>
                <c:pt idx="51">
                  <c:v>36</c:v>
                </c:pt>
                <c:pt idx="52">
                  <c:v>33.25</c:v>
                </c:pt>
                <c:pt idx="53">
                  <c:v>30.166666666666668</c:v>
                </c:pt>
                <c:pt idx="54">
                  <c:v>24.75</c:v>
                </c:pt>
                <c:pt idx="55">
                  <c:v>18.541666666666668</c:v>
                </c:pt>
                <c:pt idx="56">
                  <c:v>16.708333333333332</c:v>
                </c:pt>
                <c:pt idx="57">
                  <c:v>8.9166666666666661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947120"/>
        <c:axId val="151947512"/>
      </c:scatterChart>
      <c:valAx>
        <c:axId val="151947120"/>
        <c:scaling>
          <c:orientation val="minMax"/>
          <c:max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January</a:t>
                </a:r>
                <a:r>
                  <a:rPr lang="en-US" sz="1800" baseline="0"/>
                  <a:t> Exam mark</a:t>
                </a:r>
                <a:endParaRPr lang="en-US" sz="18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51947512"/>
        <c:crosses val="autoZero"/>
        <c:crossBetween val="midCat"/>
        <c:majorUnit val="20"/>
      </c:valAx>
      <c:valAx>
        <c:axId val="15194751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Sem1</a:t>
                </a:r>
                <a:r>
                  <a:rPr lang="en-US" sz="1800" baseline="0"/>
                  <a:t> Test Average mark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151947120"/>
        <c:crosses val="autoZero"/>
        <c:crossBetween val="midCat"/>
        <c:majorUnit val="20"/>
      </c:valAx>
    </c:plotArea>
    <c:legend>
      <c:legendPos val="r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Comparison of On-line marks with script marks</c:v>
          </c:tx>
          <c:spPr>
            <a:ln w="28575">
              <a:noFill/>
            </a:ln>
          </c:spPr>
          <c:trendline>
            <c:trendlineType val="linear"/>
            <c:intercept val="0"/>
            <c:dispRSqr val="1"/>
            <c:dispEq val="1"/>
            <c:trendlineLbl>
              <c:layout>
                <c:manualLayout>
                  <c:x val="0.19523842655443932"/>
                  <c:y val="6.8221950595525743E-2"/>
                </c:manualLayout>
              </c:layout>
              <c:tx>
                <c:rich>
                  <a:bodyPr/>
                  <a:lstStyle/>
                  <a:p>
                    <a:pPr>
                      <a:defRPr sz="1600"/>
                    </a:pPr>
                    <a:r>
                      <a:rPr lang="en-US" sz="1600" baseline="0"/>
                      <a:t>y = 0.9715x</a:t>
                    </a:r>
                    <a:endParaRPr lang="en-US" sz="1600"/>
                  </a:p>
                </c:rich>
              </c:tx>
              <c:numFmt formatCode="General" sourceLinked="0"/>
            </c:trendlineLbl>
          </c:trendline>
          <c:xVal>
            <c:numRef>
              <c:f>'EMam JanExam 3Q80 '!$R$5:$R$34</c:f>
              <c:numCache>
                <c:formatCode>General</c:formatCode>
                <c:ptCount val="30"/>
                <c:pt idx="0">
                  <c:v>93</c:v>
                </c:pt>
                <c:pt idx="1">
                  <c:v>64</c:v>
                </c:pt>
                <c:pt idx="2">
                  <c:v>33</c:v>
                </c:pt>
                <c:pt idx="3">
                  <c:v>68</c:v>
                </c:pt>
                <c:pt idx="4">
                  <c:v>87</c:v>
                </c:pt>
                <c:pt idx="5">
                  <c:v>71</c:v>
                </c:pt>
                <c:pt idx="6">
                  <c:v>0</c:v>
                </c:pt>
                <c:pt idx="7">
                  <c:v>52</c:v>
                </c:pt>
                <c:pt idx="8">
                  <c:v>90</c:v>
                </c:pt>
                <c:pt idx="9">
                  <c:v>55</c:v>
                </c:pt>
                <c:pt idx="10">
                  <c:v>58</c:v>
                </c:pt>
                <c:pt idx="11">
                  <c:v>55</c:v>
                </c:pt>
                <c:pt idx="12">
                  <c:v>28</c:v>
                </c:pt>
                <c:pt idx="13">
                  <c:v>77</c:v>
                </c:pt>
                <c:pt idx="14">
                  <c:v>71</c:v>
                </c:pt>
                <c:pt idx="15">
                  <c:v>62</c:v>
                </c:pt>
                <c:pt idx="16">
                  <c:v>66</c:v>
                </c:pt>
                <c:pt idx="17">
                  <c:v>32</c:v>
                </c:pt>
                <c:pt idx="18">
                  <c:v>82</c:v>
                </c:pt>
                <c:pt idx="19">
                  <c:v>69</c:v>
                </c:pt>
                <c:pt idx="20">
                  <c:v>100</c:v>
                </c:pt>
                <c:pt idx="21">
                  <c:v>45</c:v>
                </c:pt>
                <c:pt idx="22">
                  <c:v>10</c:v>
                </c:pt>
                <c:pt idx="23">
                  <c:v>50</c:v>
                </c:pt>
                <c:pt idx="24">
                  <c:v>63</c:v>
                </c:pt>
                <c:pt idx="25">
                  <c:v>96</c:v>
                </c:pt>
                <c:pt idx="26">
                  <c:v>62</c:v>
                </c:pt>
                <c:pt idx="27">
                  <c:v>62</c:v>
                </c:pt>
                <c:pt idx="28">
                  <c:v>71</c:v>
                </c:pt>
                <c:pt idx="29">
                  <c:v>98</c:v>
                </c:pt>
              </c:numCache>
            </c:numRef>
          </c:xVal>
          <c:yVal>
            <c:numRef>
              <c:f>'EMam JanExam 3Q80 '!$S$5:$S$34</c:f>
              <c:numCache>
                <c:formatCode>General</c:formatCode>
                <c:ptCount val="30"/>
                <c:pt idx="0">
                  <c:v>98</c:v>
                </c:pt>
                <c:pt idx="1">
                  <c:v>61</c:v>
                </c:pt>
                <c:pt idx="2">
                  <c:v>24</c:v>
                </c:pt>
                <c:pt idx="3">
                  <c:v>66</c:v>
                </c:pt>
                <c:pt idx="4">
                  <c:v>84</c:v>
                </c:pt>
                <c:pt idx="5">
                  <c:v>67</c:v>
                </c:pt>
                <c:pt idx="6">
                  <c:v>12</c:v>
                </c:pt>
                <c:pt idx="7">
                  <c:v>61</c:v>
                </c:pt>
                <c:pt idx="8">
                  <c:v>91</c:v>
                </c:pt>
                <c:pt idx="9">
                  <c:v>55</c:v>
                </c:pt>
                <c:pt idx="10">
                  <c:v>58</c:v>
                </c:pt>
                <c:pt idx="11">
                  <c:v>65</c:v>
                </c:pt>
                <c:pt idx="12">
                  <c:v>34</c:v>
                </c:pt>
                <c:pt idx="13">
                  <c:v>84</c:v>
                </c:pt>
                <c:pt idx="14">
                  <c:v>73</c:v>
                </c:pt>
                <c:pt idx="15">
                  <c:v>59</c:v>
                </c:pt>
                <c:pt idx="16">
                  <c:v>76</c:v>
                </c:pt>
                <c:pt idx="17">
                  <c:v>32</c:v>
                </c:pt>
                <c:pt idx="18">
                  <c:v>62</c:v>
                </c:pt>
                <c:pt idx="19">
                  <c:v>61</c:v>
                </c:pt>
                <c:pt idx="20">
                  <c:v>100</c:v>
                </c:pt>
                <c:pt idx="21">
                  <c:v>47</c:v>
                </c:pt>
                <c:pt idx="22">
                  <c:v>8</c:v>
                </c:pt>
                <c:pt idx="23">
                  <c:v>33</c:v>
                </c:pt>
                <c:pt idx="24">
                  <c:v>49</c:v>
                </c:pt>
                <c:pt idx="25">
                  <c:v>93</c:v>
                </c:pt>
                <c:pt idx="26">
                  <c:v>58</c:v>
                </c:pt>
                <c:pt idx="27">
                  <c:v>52</c:v>
                </c:pt>
                <c:pt idx="28">
                  <c:v>69</c:v>
                </c:pt>
                <c:pt idx="29">
                  <c:v>94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1948296"/>
        <c:axId val="151948688"/>
      </c:scatterChart>
      <c:valAx>
        <c:axId val="151948296"/>
        <c:scaling>
          <c:orientation val="minMax"/>
          <c:max val="10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GB" sz="1600"/>
                  <a:t>On-line marks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51948688"/>
        <c:crosses val="autoZero"/>
        <c:crossBetween val="midCat"/>
        <c:majorUnit val="20"/>
      </c:valAx>
      <c:valAx>
        <c:axId val="151948688"/>
        <c:scaling>
          <c:orientation val="minMax"/>
          <c:max val="1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GB" sz="1600"/>
                  <a:t>Script</a:t>
                </a:r>
                <a:r>
                  <a:rPr lang="en-GB" sz="1600" baseline="0"/>
                  <a:t> marks</a:t>
                </a:r>
              </a:p>
              <a:p>
                <a:pPr>
                  <a:defRPr sz="1600"/>
                </a:pPr>
                <a:endParaRPr lang="en-GB" sz="1600"/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51948296"/>
        <c:crosses val="autoZero"/>
        <c:crossBetween val="midCat"/>
        <c:majorUnit val="20"/>
      </c:valAx>
    </c:plotArea>
    <c:legend>
      <c:legendPos val="r"/>
      <c:layout>
        <c:manualLayout>
          <c:xMode val="edge"/>
          <c:yMode val="edge"/>
          <c:x val="0.63760979877515311"/>
          <c:y val="0.30440398075240593"/>
          <c:w val="0.31991498099375509"/>
          <c:h val="0.2178038034054407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836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D9163-7CC7-47B7-8BB0-62B119EF81BF}" type="datetimeFigureOut">
              <a:rPr lang="en-GB" smtClean="0"/>
              <a:t>08/06/2016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51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836" y="942951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55A80-6CFB-4695-BF57-C491ED7411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317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83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6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836" y="9429516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60570-2B09-DB43-BBE0-DA076DA9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7F4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-1588"/>
            <a:ext cx="2166937" cy="108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1919288" y="1989138"/>
            <a:ext cx="0" cy="36576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325600" y="1886400"/>
            <a:ext cx="6062750" cy="377484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640800" y="1972800"/>
            <a:ext cx="1219139" cy="35877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640800" y="2332800"/>
            <a:ext cx="1219139" cy="536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640800" y="2876400"/>
            <a:ext cx="1219139" cy="69532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41268" y="5503482"/>
            <a:ext cx="1219139" cy="22977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611560" y="981075"/>
            <a:ext cx="7884740" cy="5112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Tx/>
              <a:buNone/>
              <a:defRPr sz="2400" b="0" i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noProof="0" dirty="0" smtClean="0"/>
              <a:t>Drag picture to placeholder or click icon to add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1890713"/>
            <a:ext cx="6515621" cy="13661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89700"/>
            <a:ext cx="6515621" cy="65106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27584" y="1557214"/>
            <a:ext cx="6587628" cy="453608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600">
                <a:solidFill>
                  <a:schemeClr val="tx1"/>
                </a:solidFill>
                <a:latin typeface="Tahoma" charset="0"/>
                <a:cs typeface="Tahoma" charset="0"/>
              </a:defRPr>
            </a:lvl1pPr>
            <a:lvl2pPr marL="0" indent="-270000">
              <a:lnSpc>
                <a:spcPts val="2400"/>
              </a:lnSpc>
              <a:buClr>
                <a:srgbClr val="7F4633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Tahoma" charset="0"/>
                <a:cs typeface="Tahoma" charset="0"/>
              </a:defRPr>
            </a:lvl2pPr>
            <a:lvl3pPr marL="540000" indent="-270000">
              <a:lnSpc>
                <a:spcPts val="2400"/>
              </a:lnSpc>
              <a:buClr>
                <a:srgbClr val="7F4633"/>
              </a:buClr>
              <a:buFont typeface="Courier New"/>
              <a:buChar char="o"/>
              <a:defRPr sz="1600">
                <a:solidFill>
                  <a:schemeClr val="tx1"/>
                </a:solidFill>
                <a:latin typeface="Tahoma" charset="0"/>
                <a:cs typeface="Tahoma" charset="0"/>
              </a:defRPr>
            </a:lvl3pPr>
            <a:lvl4pPr marL="828000" indent="-270000">
              <a:lnSpc>
                <a:spcPts val="2400"/>
              </a:lnSpc>
              <a:buClr>
                <a:srgbClr val="7F4633"/>
              </a:buClr>
              <a:defRPr sz="1600">
                <a:solidFill>
                  <a:schemeClr val="tx1"/>
                </a:solidFill>
                <a:latin typeface="Tahoma" charset="0"/>
                <a:cs typeface="Tahoma" charset="0"/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346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27584" y="1557214"/>
            <a:ext cx="6587628" cy="468009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0" indent="-270000">
              <a:lnSpc>
                <a:spcPts val="2400"/>
              </a:lnSpc>
              <a:buClr>
                <a:srgbClr val="7F4633"/>
              </a:buClr>
              <a:buFont typeface="+mj-lt"/>
              <a:buAutoNum type="arabicPeriod"/>
              <a:defRPr sz="16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40000" indent="-270000">
              <a:lnSpc>
                <a:spcPts val="2400"/>
              </a:lnSpc>
              <a:buClr>
                <a:srgbClr val="7F4633"/>
              </a:buClr>
              <a:buFont typeface="+mj-lt"/>
              <a:buAutoNum type="romanLcPeriod"/>
              <a:defRPr sz="16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828000" indent="-270000">
              <a:lnSpc>
                <a:spcPts val="2400"/>
              </a:lnSpc>
              <a:buClr>
                <a:srgbClr val="7F4633"/>
              </a:buClr>
              <a:defRPr sz="16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06824" y="1584000"/>
            <a:ext cx="3260351" cy="452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400">
                <a:latin typeface="Tahoma" charset="0"/>
                <a:ea typeface="Tahoma" charset="0"/>
                <a:cs typeface="Tahoma" charset="0"/>
              </a:defRPr>
            </a:lvl1pPr>
            <a:lvl2pPr marL="0" indent="-180000">
              <a:lnSpc>
                <a:spcPts val="1800"/>
              </a:lnSpc>
              <a:buClr>
                <a:srgbClr val="7F4633"/>
              </a:buClr>
              <a:buFont typeface="Arial" charset="0"/>
              <a:buChar char="•"/>
              <a:defRPr sz="1400">
                <a:latin typeface="Tahoma" charset="0"/>
                <a:ea typeface="Tahoma" charset="0"/>
                <a:cs typeface="Tahoma" charset="0"/>
              </a:defRPr>
            </a:lvl2pPr>
            <a:lvl3pPr marL="540000" indent="-180000">
              <a:lnSpc>
                <a:spcPts val="1800"/>
              </a:lnSpc>
              <a:buClr>
                <a:srgbClr val="7F4633"/>
              </a:buClr>
              <a:buFont typeface="Courier New" charset="0"/>
              <a:buChar char="o"/>
              <a:defRPr sz="1400">
                <a:latin typeface="Tahoma" charset="0"/>
                <a:ea typeface="Tahoma" charset="0"/>
                <a:cs typeface="Tahoma" charset="0"/>
              </a:defRPr>
            </a:lvl3pPr>
            <a:lvl4pPr marL="828000" indent="-270000">
              <a:lnSpc>
                <a:spcPts val="1800"/>
              </a:lnSpc>
              <a:buClr>
                <a:srgbClr val="7F4633"/>
              </a:buClr>
              <a:defRPr sz="1400">
                <a:latin typeface="Tahoma" charset="0"/>
                <a:ea typeface="Tahoma" charset="0"/>
                <a:cs typeface="Tahoma" charset="0"/>
              </a:defRPr>
            </a:lvl4pPr>
            <a:lvl5pPr>
              <a:lnSpc>
                <a:spcPts val="1800"/>
              </a:lnSpc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191969" y="1584000"/>
            <a:ext cx="3260351" cy="452220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400">
                <a:latin typeface="Tahoma" charset="0"/>
                <a:ea typeface="Tahoma" charset="0"/>
                <a:cs typeface="Tahoma" charset="0"/>
              </a:defRPr>
            </a:lvl1pPr>
            <a:lvl2pPr marL="0" indent="-180000">
              <a:lnSpc>
                <a:spcPts val="1800"/>
              </a:lnSpc>
              <a:buClr>
                <a:srgbClr val="7F4633"/>
              </a:buClr>
              <a:buFont typeface="Arial" charset="0"/>
              <a:buChar char="•"/>
              <a:defRPr sz="1400">
                <a:latin typeface="Tahoma" charset="0"/>
                <a:ea typeface="Tahoma" charset="0"/>
                <a:cs typeface="Tahoma" charset="0"/>
              </a:defRPr>
            </a:lvl2pPr>
            <a:lvl3pPr marL="540000" indent="-180000">
              <a:lnSpc>
                <a:spcPts val="1800"/>
              </a:lnSpc>
              <a:buClr>
                <a:srgbClr val="7F4633"/>
              </a:buClr>
              <a:buFont typeface="Courier New" charset="0"/>
              <a:buChar char="o"/>
              <a:defRPr sz="1400">
                <a:latin typeface="Tahoma" charset="0"/>
                <a:ea typeface="Tahoma" charset="0"/>
                <a:cs typeface="Tahoma" charset="0"/>
              </a:defRPr>
            </a:lvl3pPr>
            <a:lvl4pPr marL="828000" indent="-270000">
              <a:lnSpc>
                <a:spcPts val="1800"/>
              </a:lnSpc>
              <a:buClr>
                <a:srgbClr val="7F4633"/>
              </a:buClr>
              <a:defRPr sz="1400">
                <a:latin typeface="Tahoma" charset="0"/>
                <a:ea typeface="Tahoma" charset="0"/>
                <a:cs typeface="Tahoma" charset="0"/>
              </a:defRPr>
            </a:lvl4pPr>
            <a:lvl5pPr>
              <a:lnSpc>
                <a:spcPts val="1800"/>
              </a:lnSpc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2" y="692696"/>
            <a:ext cx="6481464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806400" y="1584148"/>
            <a:ext cx="3260775" cy="4581156"/>
          </a:xfrm>
          <a:prstGeom prst="rect">
            <a:avLst/>
          </a:prstGeom>
        </p:spPr>
        <p:txBody>
          <a:bodyPr numCol="1" spcCol="216000"/>
          <a:lstStyle>
            <a:lvl1pPr marL="0" indent="0">
              <a:lnSpc>
                <a:spcPts val="1800"/>
              </a:lnSpc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0" indent="-270000">
              <a:lnSpc>
                <a:spcPts val="1800"/>
              </a:lnSpc>
              <a:buClr>
                <a:srgbClr val="7F4633"/>
              </a:buClr>
              <a:buFont typeface="+mj-lt"/>
              <a:buAutoNum type="arabicPeriod"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40000" indent="-270000">
              <a:lnSpc>
                <a:spcPts val="1800"/>
              </a:lnSpc>
              <a:buClr>
                <a:srgbClr val="7F4633"/>
              </a:buClr>
              <a:buFont typeface="+mj-lt"/>
              <a:buAutoNum type="romanLcPeriod"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828000" indent="-270000">
              <a:lnSpc>
                <a:spcPts val="1800"/>
              </a:lnSpc>
              <a:buClr>
                <a:srgbClr val="7F4633"/>
              </a:buClr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lnSpc>
                <a:spcPts val="18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179073" y="1584148"/>
            <a:ext cx="3260775" cy="4581156"/>
          </a:xfrm>
          <a:prstGeom prst="rect">
            <a:avLst/>
          </a:prstGeom>
        </p:spPr>
        <p:txBody>
          <a:bodyPr numCol="1" spcCol="216000"/>
          <a:lstStyle>
            <a:lvl1pPr marL="0" indent="0">
              <a:lnSpc>
                <a:spcPts val="1800"/>
              </a:lnSpc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0" indent="-270000">
              <a:lnSpc>
                <a:spcPts val="1800"/>
              </a:lnSpc>
              <a:buClr>
                <a:srgbClr val="7F4633"/>
              </a:buClr>
              <a:buFont typeface="+mj-lt"/>
              <a:buAutoNum type="arabicPeriod"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40000" indent="-270000">
              <a:lnSpc>
                <a:spcPts val="1800"/>
              </a:lnSpc>
              <a:buClr>
                <a:srgbClr val="7F4633"/>
              </a:buClr>
              <a:buFont typeface="+mj-lt"/>
              <a:buAutoNum type="romanLcPeriod"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828000" indent="-270000">
              <a:lnSpc>
                <a:spcPts val="1800"/>
              </a:lnSpc>
              <a:buClr>
                <a:srgbClr val="7F4633"/>
              </a:buClr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lnSpc>
                <a:spcPts val="18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5213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1" y="692696"/>
            <a:ext cx="6515621" cy="6460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606425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>
                <a:ea typeface="ＭＳ Ｐゴシック" charset="-128"/>
              </a:rPr>
              <a:t>On Line Examining and Timely Indicators of Student Performance</a:t>
            </a:r>
            <a:endParaRPr lang="en-GB" altLang="en-US" dirty="0">
              <a:ea typeface="ＭＳ Ｐゴシック" charset="-128"/>
            </a:endParaRPr>
          </a:p>
        </p:txBody>
      </p:sp>
      <p:sp>
        <p:nvSpPr>
          <p:cNvPr id="13314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>
                <a:ea typeface="ＭＳ Ｐゴシック" charset="-128"/>
              </a:rPr>
              <a:t>Presentation by</a:t>
            </a:r>
          </a:p>
          <a:p>
            <a:pPr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xfrm>
            <a:off x="640800" y="2332800"/>
            <a:ext cx="1219139" cy="3761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Alison Hooper</a:t>
            </a:r>
          </a:p>
          <a:p>
            <a:pPr>
              <a:spcBef>
                <a:spcPct val="0"/>
              </a:spcBef>
            </a:pPr>
            <a:endParaRPr lang="en-US" altLang="en-US" dirty="0">
              <a:ea typeface="ＭＳ Ｐゴシック" charset="-128"/>
            </a:endParaRPr>
          </a:p>
        </p:txBody>
      </p:sp>
      <p:sp>
        <p:nvSpPr>
          <p:cNvPr id="13316" name="Text Placeholder 4"/>
          <p:cNvSpPr>
            <a:spLocks noGrp="1"/>
          </p:cNvSpPr>
          <p:nvPr>
            <p:ph type="body" sz="quarter" idx="17"/>
          </p:nvPr>
        </p:nvSpPr>
        <p:spPr bwMode="auto">
          <a:xfrm>
            <a:off x="640800" y="2708920"/>
            <a:ext cx="1219139" cy="8628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Project Leader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>
          <a:xfrm>
            <a:off x="641268" y="5085184"/>
            <a:ext cx="1219139" cy="648072"/>
          </a:xfrm>
        </p:spPr>
        <p:txBody>
          <a:bodyPr/>
          <a:lstStyle/>
          <a:p>
            <a:r>
              <a:rPr lang="en-US" dirty="0" smtClean="0"/>
              <a:t>UWE Learning and Teaching Conference</a:t>
            </a:r>
          </a:p>
          <a:p>
            <a:r>
              <a:rPr lang="en-US" dirty="0" smtClean="0"/>
              <a:t>21 June 2016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116632"/>
            <a:ext cx="6120681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>
                <a:ea typeface="ＭＳ Ｐゴシック" charset="-128"/>
              </a:rPr>
              <a:t>Examination Results 2014-15</a:t>
            </a: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179512" y="764704"/>
            <a:ext cx="8784976" cy="53285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  <a:p>
            <a:r>
              <a:rPr lang="en-AU" sz="1800" dirty="0" smtClean="0"/>
              <a:t>Semester </a:t>
            </a:r>
            <a:r>
              <a:rPr lang="en-AU" sz="1800" dirty="0"/>
              <a:t>1 e-Assessment Test Results versus Jan Examination results 2014-15.</a:t>
            </a:r>
            <a:endParaRPr lang="en-GB" sz="1800" dirty="0"/>
          </a:p>
          <a:p>
            <a:endParaRPr lang="en-US" sz="1100" dirty="0"/>
          </a:p>
          <a:p>
            <a:endParaRPr lang="en-GB" sz="1100" dirty="0"/>
          </a:p>
          <a:p>
            <a:pPr lvl="1" indent="0">
              <a:buNone/>
            </a:pPr>
            <a:endParaRPr lang="en-US" altLang="en-US" dirty="0" smtClean="0">
              <a:ea typeface="ＭＳ Ｐゴシック" charset="-128"/>
            </a:endParaRP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46200688"/>
              </p:ext>
            </p:extLst>
          </p:nvPr>
        </p:nvGraphicFramePr>
        <p:xfrm>
          <a:off x="1115616" y="1988840"/>
          <a:ext cx="6408712" cy="424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50779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116632"/>
            <a:ext cx="6120681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>
                <a:ea typeface="ＭＳ Ｐゴシック" charset="-128"/>
              </a:rPr>
              <a:t>Examination Results </a:t>
            </a:r>
            <a:r>
              <a:rPr lang="en-US" altLang="en-US" sz="3200" dirty="0" smtClean="0">
                <a:ea typeface="ＭＳ Ｐゴシック" charset="-128"/>
              </a:rPr>
              <a:t>2015-16</a:t>
            </a:r>
          </a:p>
          <a:p>
            <a:endParaRPr lang="en-US" altLang="en-US" sz="3200" dirty="0">
              <a:ea typeface="ＭＳ Ｐゴシック" charset="-128"/>
            </a:endParaRP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179512" y="764704"/>
            <a:ext cx="8784976" cy="53285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sz="2000" dirty="0" smtClean="0"/>
              <a:t>Weekly </a:t>
            </a:r>
            <a:r>
              <a:rPr lang="en-AU" sz="2000" dirty="0"/>
              <a:t>tests average score vs January exam 2015-16.  </a:t>
            </a:r>
            <a:endParaRPr lang="en-AU" sz="2000" dirty="0" smtClean="0"/>
          </a:p>
          <a:p>
            <a:r>
              <a:rPr lang="en-AU" sz="2000" dirty="0" smtClean="0"/>
              <a:t>Entry </a:t>
            </a:r>
            <a:r>
              <a:rPr lang="en-AU" sz="2000" dirty="0"/>
              <a:t>level breakdown</a:t>
            </a:r>
            <a:endParaRPr lang="en-GB" sz="2000" dirty="0"/>
          </a:p>
          <a:p>
            <a:r>
              <a:rPr lang="en-AU" sz="1800" dirty="0" smtClean="0"/>
              <a:t>.</a:t>
            </a:r>
            <a:endParaRPr lang="en-GB" sz="1800" dirty="0"/>
          </a:p>
          <a:p>
            <a:endParaRPr lang="en-US" sz="1100" dirty="0"/>
          </a:p>
          <a:p>
            <a:endParaRPr lang="en-GB" sz="1100" dirty="0"/>
          </a:p>
          <a:p>
            <a:pPr lvl="1" indent="0">
              <a:buNone/>
            </a:pPr>
            <a:endParaRPr lang="en-US" altLang="en-US" dirty="0" smtClean="0">
              <a:ea typeface="ＭＳ Ｐゴシック" charset="-128"/>
            </a:endParaRP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579762290"/>
              </p:ext>
            </p:extLst>
          </p:nvPr>
        </p:nvGraphicFramePr>
        <p:xfrm>
          <a:off x="1043608" y="1988840"/>
          <a:ext cx="6408712" cy="424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98520993"/>
              </p:ext>
            </p:extLst>
          </p:nvPr>
        </p:nvGraphicFramePr>
        <p:xfrm>
          <a:off x="1331640" y="1965324"/>
          <a:ext cx="6480720" cy="4271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39507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689700"/>
            <a:ext cx="7488833" cy="7950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3200" dirty="0" smtClean="0">
                <a:ea typeface="ＭＳ Ｐゴシック" charset="-128"/>
              </a:rPr>
              <a:t>Consequence of On-line January Exam</a:t>
            </a:r>
            <a:endParaRPr lang="en-GB" altLang="en-US" sz="3200" dirty="0">
              <a:ea typeface="ＭＳ Ｐゴシック" charset="-128"/>
            </a:endParaRP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611560" y="1700808"/>
            <a:ext cx="6803652" cy="4392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indent="-269875">
              <a:buFont typeface="Arial" charset="0"/>
              <a:buChar char="•"/>
            </a:pPr>
            <a:r>
              <a:rPr lang="en-US" altLang="en-US" sz="1800" dirty="0" smtClean="0">
                <a:ea typeface="ＭＳ Ｐゴシック" charset="-128"/>
              </a:rPr>
              <a:t>Students take note of feedback</a:t>
            </a:r>
          </a:p>
          <a:p>
            <a:pPr lvl="1" indent="0">
              <a:buNone/>
            </a:pPr>
            <a:r>
              <a:rPr lang="en-US" altLang="en-US" sz="1800" dirty="0">
                <a:ea typeface="ＭＳ Ｐゴシック" charset="-128"/>
              </a:rPr>
              <a:t>	</a:t>
            </a:r>
            <a:r>
              <a:rPr lang="en-US" altLang="en-US" sz="1800" dirty="0" smtClean="0">
                <a:ea typeface="ＭＳ Ｐゴシック" charset="-128"/>
              </a:rPr>
              <a:t>January 2016:  313 attempts,  241 feedback views</a:t>
            </a:r>
          </a:p>
          <a:p>
            <a:pPr lvl="1" indent="-269875">
              <a:buFont typeface="Arial" charset="0"/>
              <a:buChar char="•"/>
            </a:pPr>
            <a:endParaRPr lang="en-US" altLang="en-US" sz="1800" dirty="0" smtClean="0">
              <a:ea typeface="ＭＳ Ｐゴシック" charset="-128"/>
            </a:endParaRPr>
          </a:p>
          <a:p>
            <a:pPr lvl="1" indent="-269875">
              <a:buFont typeface="Arial" charset="0"/>
              <a:buChar char="•"/>
            </a:pPr>
            <a:r>
              <a:rPr lang="en-US" altLang="en-US" sz="1800" dirty="0" smtClean="0">
                <a:ea typeface="ＭＳ Ｐゴシック" charset="-128"/>
              </a:rPr>
              <a:t>Cohort problems indicated early</a:t>
            </a:r>
          </a:p>
          <a:p>
            <a:pPr lvl="1" indent="0">
              <a:buNone/>
            </a:pPr>
            <a:r>
              <a:rPr lang="en-US" altLang="en-US" sz="1800" dirty="0" smtClean="0">
                <a:ea typeface="ＭＳ Ｐゴシック" charset="-128"/>
              </a:rPr>
              <a:t>	(</a:t>
            </a:r>
            <a:r>
              <a:rPr lang="en-US" altLang="en-US" sz="1800" dirty="0" err="1" smtClean="0">
                <a:ea typeface="ＭＳ Ｐゴシック" charset="-128"/>
              </a:rPr>
              <a:t>i</a:t>
            </a:r>
            <a:r>
              <a:rPr lang="en-US" altLang="en-US" sz="1800" dirty="0" smtClean="0">
                <a:ea typeface="ＭＳ Ｐゴシック" charset="-128"/>
              </a:rPr>
              <a:t>) BTEC students are given two hours tutorial per week as  	opposed to normal one hour.</a:t>
            </a:r>
          </a:p>
          <a:p>
            <a:pPr lvl="1" indent="0">
              <a:buNone/>
            </a:pPr>
            <a:r>
              <a:rPr lang="en-US" altLang="en-US" sz="1800" dirty="0">
                <a:ea typeface="ＭＳ Ｐゴシック" charset="-128"/>
              </a:rPr>
              <a:t>	</a:t>
            </a:r>
            <a:r>
              <a:rPr lang="en-US" altLang="en-US" sz="1800" dirty="0" smtClean="0">
                <a:ea typeface="ＭＳ Ｐゴシック" charset="-128"/>
              </a:rPr>
              <a:t>(ii) Exam practice sessions offered</a:t>
            </a:r>
            <a:endParaRPr lang="en-US" altLang="en-US" sz="1800" dirty="0">
              <a:ea typeface="ＭＳ Ｐゴシック" charset="-128"/>
            </a:endParaRPr>
          </a:p>
          <a:p>
            <a:pPr lvl="1" indent="0">
              <a:buNone/>
            </a:pPr>
            <a:r>
              <a:rPr lang="en-US" altLang="en-US" dirty="0">
                <a:ea typeface="ＭＳ Ｐゴシック" charset="-128"/>
              </a:rPr>
              <a:t>	</a:t>
            </a:r>
            <a:r>
              <a:rPr lang="en-US" altLang="en-US" dirty="0" smtClean="0">
                <a:ea typeface="ＭＳ Ｐゴシック" charset="-128"/>
              </a:rPr>
              <a:t>	</a:t>
            </a: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68431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689700"/>
            <a:ext cx="7488833" cy="7950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3200" dirty="0" smtClean="0">
                <a:ea typeface="ＭＳ Ｐゴシック" charset="-128"/>
              </a:rPr>
              <a:t>Consequence of On-line January Exam</a:t>
            </a:r>
            <a:endParaRPr lang="en-GB" altLang="en-US" sz="3200" dirty="0">
              <a:ea typeface="ＭＳ Ｐゴシック" charset="-128"/>
            </a:endParaRP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611560" y="1340768"/>
            <a:ext cx="6803652" cy="47525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dirty="0" smtClean="0"/>
              <a:t>A comparison between the mark that the paper-based exam booklet would have been awarded compared to the official on-line mark for a sample of students (blue squares).  </a:t>
            </a:r>
          </a:p>
          <a:p>
            <a:pPr lvl="1" indent="0">
              <a:buNone/>
            </a:pPr>
            <a:endParaRPr lang="en-US" altLang="en-US" sz="1800" dirty="0" smtClean="0">
              <a:ea typeface="ＭＳ Ｐゴシック" charset="-128"/>
            </a:endParaRP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977173477"/>
              </p:ext>
            </p:extLst>
          </p:nvPr>
        </p:nvGraphicFramePr>
        <p:xfrm>
          <a:off x="1331640" y="2636912"/>
          <a:ext cx="612068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4201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689700"/>
            <a:ext cx="7488833" cy="7950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3200" dirty="0">
                <a:ea typeface="ＭＳ Ｐゴシック" charset="-128"/>
              </a:rPr>
              <a:t>UWE L&amp;T </a:t>
            </a:r>
            <a:r>
              <a:rPr lang="en-GB" altLang="en-US" sz="3200" dirty="0" smtClean="0">
                <a:ea typeface="ＭＳ Ｐゴシック" charset="-128"/>
              </a:rPr>
              <a:t>Project:   On </a:t>
            </a:r>
            <a:r>
              <a:rPr lang="en-GB" altLang="en-US" sz="3200" dirty="0">
                <a:ea typeface="ＭＳ Ｐゴシック" charset="-128"/>
              </a:rPr>
              <a:t>Line Examining</a:t>
            </a: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611560" y="1340768"/>
            <a:ext cx="6803652" cy="47525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ea typeface="ＭＳ Ｐゴシック" charset="-128"/>
              </a:rPr>
              <a:t>Project leader</a:t>
            </a:r>
            <a:r>
              <a:rPr lang="en-US" altLang="en-US" dirty="0">
                <a:ea typeface="ＭＳ Ｐゴシック" charset="-128"/>
              </a:rPr>
              <a:t>:  Alison Hooper  (EDM)</a:t>
            </a:r>
          </a:p>
          <a:p>
            <a:r>
              <a:rPr lang="en-US" altLang="en-US" b="1" dirty="0">
                <a:ea typeface="ＭＳ Ｐゴシック" charset="-128"/>
              </a:rPr>
              <a:t>Project team:  </a:t>
            </a:r>
            <a:r>
              <a:rPr lang="en-US" altLang="en-US" dirty="0">
                <a:ea typeface="ＭＳ Ｐゴシック" charset="-128"/>
              </a:rPr>
              <a:t>Karen Henderson, Rhys Gwynllyw (EDM),  </a:t>
            </a:r>
          </a:p>
          <a:p>
            <a:r>
              <a:rPr lang="en-US" altLang="en-US" dirty="0">
                <a:ea typeface="ＭＳ Ｐゴシック" charset="-128"/>
              </a:rPr>
              <a:t>		       Antony </a:t>
            </a:r>
            <a:r>
              <a:rPr lang="en-US" altLang="en-US" dirty="0" smtClean="0">
                <a:ea typeface="ＭＳ Ｐゴシック" charset="-128"/>
              </a:rPr>
              <a:t>Hill(HAS)</a:t>
            </a:r>
          </a:p>
          <a:p>
            <a:pPr>
              <a:spcBef>
                <a:spcPct val="0"/>
              </a:spcBef>
            </a:pPr>
            <a:endParaRPr lang="en-US" altLang="en-US" b="1" dirty="0" smtClean="0">
              <a:ea typeface="ＭＳ Ｐゴシック" charset="-128"/>
            </a:endParaRPr>
          </a:p>
          <a:p>
            <a:pPr>
              <a:spcBef>
                <a:spcPct val="0"/>
              </a:spcBef>
            </a:pPr>
            <a:r>
              <a:rPr lang="en-US" altLang="en-US" b="1" dirty="0" smtClean="0">
                <a:ea typeface="ＭＳ Ｐゴシック" charset="-128"/>
              </a:rPr>
              <a:t>Aims and Objectives:</a:t>
            </a:r>
            <a:r>
              <a:rPr lang="en-US" altLang="en-US" dirty="0" smtClean="0">
                <a:ea typeface="ＭＳ Ｐゴシック" charset="-128"/>
              </a:rPr>
              <a:t>   </a:t>
            </a:r>
            <a:endParaRPr lang="en-US" altLang="en-US" dirty="0">
              <a:ea typeface="ＭＳ Ｐゴシック" charset="-128"/>
            </a:endParaRP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Roll out of Good practice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Dissemination of lessons learnt  from</a:t>
            </a:r>
          </a:p>
          <a:p>
            <a:pPr lvl="2" indent="0">
              <a:buNone/>
            </a:pPr>
            <a:r>
              <a:rPr lang="en-US" altLang="en-US" dirty="0" smtClean="0">
                <a:ea typeface="ＭＳ Ｐゴシック" charset="-128"/>
              </a:rPr>
              <a:t>-   EDM Experience running on-line </a:t>
            </a:r>
            <a:r>
              <a:rPr lang="en-US" altLang="en-US" dirty="0">
                <a:ea typeface="ＭＳ Ｐゴシック" charset="-128"/>
              </a:rPr>
              <a:t>J</a:t>
            </a:r>
            <a:r>
              <a:rPr lang="en-US" altLang="en-US" dirty="0" smtClean="0">
                <a:ea typeface="ＭＳ Ｐゴシック" charset="-128"/>
              </a:rPr>
              <a:t>anuary exam in </a:t>
            </a:r>
          </a:p>
          <a:p>
            <a:pPr lvl="1" indent="0">
              <a:buNone/>
            </a:pPr>
            <a:r>
              <a:rPr lang="en-US" altLang="en-US" dirty="0">
                <a:ea typeface="ＭＳ Ｐゴシック" charset="-128"/>
              </a:rPr>
              <a:t>	</a:t>
            </a:r>
            <a:r>
              <a:rPr lang="en-US" altLang="en-US" dirty="0" smtClean="0">
                <a:ea typeface="ＭＳ Ｐゴシック" charset="-128"/>
              </a:rPr>
              <a:t>	Eng. </a:t>
            </a:r>
            <a:r>
              <a:rPr lang="en-US" altLang="en-US" dirty="0" err="1" smtClean="0">
                <a:ea typeface="ＭＳ Ｐゴシック" charset="-128"/>
              </a:rPr>
              <a:t>Maths</a:t>
            </a:r>
            <a:r>
              <a:rPr lang="en-US" altLang="en-US" dirty="0" smtClean="0">
                <a:ea typeface="ＭＳ Ｐゴシック" charset="-128"/>
              </a:rPr>
              <a:t> UFMFJ9-30-1  2014-15 and 2015-16.</a:t>
            </a:r>
          </a:p>
          <a:p>
            <a:pPr lvl="2" indent="0">
              <a:buNone/>
            </a:pPr>
            <a:r>
              <a:rPr lang="en-US" altLang="en-US" dirty="0" smtClean="0">
                <a:ea typeface="ＭＳ Ｐゴシック" charset="-128"/>
              </a:rPr>
              <a:t>-   HAS </a:t>
            </a:r>
            <a:r>
              <a:rPr lang="en-US" altLang="en-US" dirty="0">
                <a:ea typeface="ＭＳ Ｐゴシック" charset="-128"/>
              </a:rPr>
              <a:t>Experience running on-line </a:t>
            </a:r>
            <a:r>
              <a:rPr lang="en-US" altLang="en-US" dirty="0" smtClean="0">
                <a:ea typeface="ＭＳ Ｐゴシック" charset="-128"/>
              </a:rPr>
              <a:t>MCQ January </a:t>
            </a:r>
            <a:r>
              <a:rPr lang="en-US" altLang="en-US" dirty="0">
                <a:ea typeface="ＭＳ Ｐゴシック" charset="-128"/>
              </a:rPr>
              <a:t>exam in </a:t>
            </a:r>
          </a:p>
          <a:p>
            <a:pPr lvl="1" indent="0">
              <a:buNone/>
            </a:pPr>
            <a:r>
              <a:rPr lang="en-US" altLang="en-US" dirty="0">
                <a:ea typeface="ＭＳ Ｐゴシック" charset="-128"/>
              </a:rPr>
              <a:t>		</a:t>
            </a:r>
            <a:r>
              <a:rPr lang="en-US" altLang="en-US" dirty="0" smtClean="0">
                <a:ea typeface="ＭＳ Ｐゴシック" charset="-128"/>
              </a:rPr>
              <a:t>Anatomy and Physiology USSKA3-30-1 2015-16</a:t>
            </a:r>
            <a:r>
              <a:rPr lang="en-US" altLang="en-US" dirty="0">
                <a:ea typeface="ＭＳ Ｐゴシック" charset="-128"/>
              </a:rPr>
              <a:t>.</a:t>
            </a:r>
          </a:p>
          <a:p>
            <a:pPr lvl="1" indent="0">
              <a:buNone/>
            </a:pPr>
            <a:endParaRPr lang="en-US" altLang="en-US" dirty="0" smtClean="0">
              <a:ea typeface="ＭＳ Ｐゴシック" charset="-128"/>
            </a:endParaRP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116632"/>
            <a:ext cx="6120681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3200" dirty="0" smtClean="0">
                <a:ea typeface="ＭＳ Ｐゴシック" charset="-128"/>
              </a:rPr>
              <a:t>Why On </a:t>
            </a:r>
            <a:r>
              <a:rPr lang="en-GB" altLang="en-US" sz="3200" dirty="0">
                <a:ea typeface="ＭＳ Ｐゴシック" charset="-128"/>
              </a:rPr>
              <a:t>Line </a:t>
            </a:r>
            <a:r>
              <a:rPr lang="en-GB" altLang="en-US" sz="3200" dirty="0" smtClean="0">
                <a:ea typeface="ＭＳ Ｐゴシック" charset="-128"/>
              </a:rPr>
              <a:t>Examining?</a:t>
            </a:r>
            <a:endParaRPr lang="en-GB" altLang="en-US" sz="3200" dirty="0">
              <a:ea typeface="ＭＳ Ｐゴシック" charset="-128"/>
            </a:endParaRP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179512" y="764704"/>
            <a:ext cx="8784976" cy="53285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indent="0">
              <a:buNone/>
            </a:pPr>
            <a:r>
              <a:rPr lang="en-US" altLang="en-US" dirty="0" smtClean="0">
                <a:ea typeface="ＭＳ Ｐゴシック" charset="-128"/>
              </a:rPr>
              <a:t>Engineering Mathematics  - over 300 students.</a:t>
            </a: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  <a:p>
            <a:r>
              <a:rPr lang="en-US" b="1" dirty="0" smtClean="0"/>
              <a:t>Assessment: Examination</a:t>
            </a:r>
            <a:r>
              <a:rPr lang="en-US" dirty="0" smtClean="0"/>
              <a:t> </a:t>
            </a:r>
            <a:r>
              <a:rPr lang="en-US" dirty="0"/>
              <a:t>– 75% </a:t>
            </a:r>
            <a:r>
              <a:rPr lang="en-US" dirty="0" smtClean="0"/>
              <a:t>	Written 3 hour exam, Summer Assessment period</a:t>
            </a:r>
          </a:p>
          <a:p>
            <a:r>
              <a:rPr lang="en-US" b="1" dirty="0" smtClean="0"/>
              <a:t>		  Coursework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25%:     Computer-based tests</a:t>
            </a:r>
            <a:r>
              <a:rPr lang="en-US" dirty="0"/>
              <a:t> </a:t>
            </a:r>
            <a:r>
              <a:rPr lang="en-US" dirty="0" smtClean="0"/>
              <a:t>50%   MATLAB </a:t>
            </a:r>
            <a:r>
              <a:rPr lang="en-US" dirty="0"/>
              <a:t>Assignment 50</a:t>
            </a:r>
            <a:r>
              <a:rPr lang="en-US" dirty="0" smtClean="0"/>
              <a:t>%</a:t>
            </a:r>
          </a:p>
          <a:p>
            <a:endParaRPr lang="en-US" sz="1100" dirty="0"/>
          </a:p>
          <a:p>
            <a:endParaRPr lang="en-GB" sz="1100" dirty="0"/>
          </a:p>
          <a:p>
            <a:pPr lvl="1" indent="0">
              <a:buNone/>
            </a:pPr>
            <a:endParaRPr lang="en-US" altLang="en-US" dirty="0" smtClean="0">
              <a:ea typeface="ＭＳ Ｐゴシック" charset="-128"/>
            </a:endParaRP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604030273"/>
              </p:ext>
            </p:extLst>
          </p:nvPr>
        </p:nvGraphicFramePr>
        <p:xfrm>
          <a:off x="755576" y="2564905"/>
          <a:ext cx="7416824" cy="403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49357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689700"/>
            <a:ext cx="7488833" cy="7950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3200" dirty="0" smtClean="0">
                <a:ea typeface="ＭＳ Ｐゴシック" charset="-128"/>
              </a:rPr>
              <a:t>2014-15 Introduce On-line January Exam</a:t>
            </a:r>
            <a:endParaRPr lang="en-GB" altLang="en-US" sz="3200" dirty="0">
              <a:ea typeface="ＭＳ Ｐゴシック" charset="-128"/>
            </a:endParaRP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611560" y="1700808"/>
            <a:ext cx="6803652" cy="4392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b="1" dirty="0" smtClean="0">
                <a:ea typeface="ＭＳ Ｐゴシック" charset="-128"/>
              </a:rPr>
              <a:t>Benefits:   </a:t>
            </a:r>
            <a:endParaRPr lang="en-US" altLang="en-US" b="1" dirty="0">
              <a:ea typeface="ＭＳ Ｐゴシック" charset="-128"/>
            </a:endParaRP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Instant marking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Fast and timely feedback for students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Timely indicator of student performance</a:t>
            </a: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  <a:p>
            <a:pPr lvl="1" indent="0">
              <a:buNone/>
            </a:pPr>
            <a:r>
              <a:rPr lang="en-US" altLang="en-US" b="1" dirty="0" smtClean="0">
                <a:ea typeface="ＭＳ Ｐゴシック" charset="-128"/>
              </a:rPr>
              <a:t>Risks: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On-line tests delivered via DEWIS platform, web-based, opportunities for cheating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Technical problems – access for 300 students at one time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Reasonable adjustments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No method marks</a:t>
            </a:r>
          </a:p>
          <a:p>
            <a:pPr lvl="1" indent="0">
              <a:buNone/>
            </a:pPr>
            <a:r>
              <a:rPr lang="en-US" altLang="en-US" dirty="0">
                <a:ea typeface="ＭＳ Ｐゴシック" charset="-128"/>
              </a:rPr>
              <a:t>	</a:t>
            </a:r>
            <a:r>
              <a:rPr lang="en-US" altLang="en-US" dirty="0" smtClean="0">
                <a:ea typeface="ＭＳ Ｐゴシック" charset="-128"/>
              </a:rPr>
              <a:t>	</a:t>
            </a: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5302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Placeholder 4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260648"/>
            <a:ext cx="6515621" cy="10667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800" dirty="0" err="1" smtClean="0">
                <a:ea typeface="ＭＳ Ｐゴシック" charset="-128"/>
              </a:rPr>
              <a:t>Dewis</a:t>
            </a:r>
            <a:r>
              <a:rPr lang="en-US" altLang="en-US" sz="2800" dirty="0" smtClean="0">
                <a:ea typeface="ＭＳ Ｐゴシック" charset="-128"/>
              </a:rPr>
              <a:t> Questions – different types</a:t>
            </a:r>
          </a:p>
          <a:p>
            <a:r>
              <a:rPr lang="en-US" altLang="en-US" sz="2000" dirty="0" smtClean="0">
                <a:ea typeface="ＭＳ Ｐゴシック" charset="-128"/>
              </a:rPr>
              <a:t>Numeric, multiple choice, string/text</a:t>
            </a:r>
          </a:p>
          <a:p>
            <a:endParaRPr lang="en-US" altLang="en-US" sz="2800" dirty="0">
              <a:ea typeface="ＭＳ Ｐゴシック" charset="-128"/>
            </a:endParaRPr>
          </a:p>
        </p:txBody>
      </p:sp>
      <p:sp>
        <p:nvSpPr>
          <p:cNvPr id="16386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 smtClean="0">
                <a:ea typeface="ＭＳ Ｐゴシック" charset="-128"/>
              </a:rPr>
              <a:t>Dewis</a:t>
            </a:r>
            <a:r>
              <a:rPr lang="en-US" altLang="en-US" dirty="0">
                <a:ea typeface="ＭＳ Ｐゴシック" charset="-128"/>
              </a:rPr>
              <a:t> </a:t>
            </a:r>
            <a:r>
              <a:rPr lang="en-US" altLang="en-US" dirty="0" smtClean="0">
                <a:ea typeface="ＭＳ Ｐゴシック" charset="-128"/>
              </a:rPr>
              <a:t>question example:</a:t>
            </a:r>
            <a:endParaRPr lang="en-US" altLang="en-US" dirty="0">
              <a:ea typeface="ＭＳ Ｐゴシック" charset="-128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8208912" cy="446449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689700"/>
            <a:ext cx="7488833" cy="7950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3200" dirty="0" smtClean="0">
                <a:ea typeface="ＭＳ Ｐゴシック" charset="-128"/>
              </a:rPr>
              <a:t>2014-15    On-line January Exam</a:t>
            </a:r>
            <a:endParaRPr lang="en-GB" altLang="en-US" sz="3200" dirty="0">
              <a:ea typeface="ＭＳ Ｐゴシック" charset="-128"/>
            </a:endParaRP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611560" y="1700808"/>
            <a:ext cx="6803652" cy="4392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All stakeholders met, discussed potential problems and solutions.   </a:t>
            </a:r>
            <a:endParaRPr lang="en-US" altLang="en-US" dirty="0">
              <a:ea typeface="ＭＳ Ｐゴシック" charset="-128"/>
            </a:endParaRP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CETTS team  - Patrick Hall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IT team  - FET IT, Mary McDonnell, Matt Smith, Neil Porritt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DEWIS team – Rhys Gwynllyw, Karen </a:t>
            </a:r>
            <a:r>
              <a:rPr lang="en-US" altLang="en-US" dirty="0">
                <a:ea typeface="ＭＳ Ｐゴシック" charset="-128"/>
              </a:rPr>
              <a:t>H</a:t>
            </a:r>
            <a:r>
              <a:rPr lang="en-US" altLang="en-US" dirty="0" smtClean="0">
                <a:ea typeface="ＭＳ Ｐゴシック" charset="-128"/>
              </a:rPr>
              <a:t>enderson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Module team  - Alison Hooper, Karen Henderson</a:t>
            </a: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  <a:p>
            <a:pPr lvl="1" indent="0">
              <a:buNone/>
            </a:pPr>
            <a:r>
              <a:rPr lang="en-US" altLang="en-US" dirty="0" smtClean="0">
                <a:ea typeface="ＭＳ Ｐゴシック" charset="-128"/>
              </a:rPr>
              <a:t>Two meetings October-December 2014  before January Exam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Worked out responsibilities of each team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Process for running exam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Two sittings 10.00-12.00  and 14.00-16.00</a:t>
            </a:r>
            <a:r>
              <a:rPr lang="en-US" altLang="en-US" dirty="0">
                <a:ea typeface="ＭＳ Ｐゴシック" charset="-128"/>
              </a:rPr>
              <a:t>	</a:t>
            </a:r>
            <a:r>
              <a:rPr lang="en-US" altLang="en-US" dirty="0" smtClean="0">
                <a:ea typeface="ＭＳ Ｐゴシック" charset="-128"/>
              </a:rPr>
              <a:t>	</a:t>
            </a: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7106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689700"/>
            <a:ext cx="7488833" cy="7950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3200" dirty="0" smtClean="0">
                <a:ea typeface="ＭＳ Ｐゴシック" charset="-128"/>
              </a:rPr>
              <a:t>2014-15    On-line January Exam</a:t>
            </a:r>
            <a:endParaRPr lang="en-GB" altLang="en-US" sz="3200" dirty="0">
              <a:ea typeface="ＭＳ Ｐゴシック" charset="-128"/>
            </a:endParaRP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611560" y="1340768"/>
            <a:ext cx="7344816" cy="51125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IT team</a:t>
            </a:r>
            <a:endParaRPr lang="en-US" altLang="en-US" dirty="0">
              <a:ea typeface="ＭＳ Ｐゴシック" charset="-128"/>
            </a:endParaRP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Booked sufficient PC labs 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Ensured PCs working on the day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Ensured PC displayed only relevant home page for DEWIS exam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Attended first 15 minutes of exam in each room to deal with technical problems should they arise</a:t>
            </a: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  <a:p>
            <a:pPr lvl="1" indent="0">
              <a:buNone/>
            </a:pPr>
            <a:r>
              <a:rPr lang="en-US" altLang="en-US" dirty="0" smtClean="0">
                <a:ea typeface="ＭＳ Ｐゴシック" charset="-128"/>
              </a:rPr>
              <a:t>CETTS team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Allocated students to PC labs and exam time (morning or afternoon)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Allocated all RA students to one lab session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Each PC session had its own printed sheet of attendees, students had to sit exam in allocated room at allocated time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PC session run as normal exam – two invigilators, exam hard copy given to each student, hard copy answer script with docket collected	</a:t>
            </a: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89307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188640"/>
            <a:ext cx="7488833" cy="7200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z="3200" dirty="0" smtClean="0">
                <a:ea typeface="ＭＳ Ｐゴシック" charset="-128"/>
              </a:rPr>
              <a:t>2014-15    On-line January Exam</a:t>
            </a:r>
            <a:endParaRPr lang="en-GB" altLang="en-US" sz="3200" dirty="0">
              <a:ea typeface="ＭＳ Ｐゴシック" charset="-128"/>
            </a:endParaRP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611560" y="764704"/>
            <a:ext cx="7920880" cy="56886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DEWIS team</a:t>
            </a:r>
            <a:endParaRPr lang="en-US" altLang="en-US" dirty="0">
              <a:ea typeface="ＭＳ Ｐゴシック" charset="-128"/>
            </a:endParaRP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Students logged in using UWE username and password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In exam room, students given exam key (8 digit number) to access exam. Key would only work once – ensured only students in exam room could access exam.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On-line exam  - green top horizontal bar giving time of exam and student id.</a:t>
            </a:r>
          </a:p>
          <a:p>
            <a:pPr lvl="1" indent="-269875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Green bar –turned to pink – once answers submitted. </a:t>
            </a: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  <a:p>
            <a:pPr lvl="1" indent="0">
              <a:buNone/>
            </a:pPr>
            <a:r>
              <a:rPr lang="en-US" altLang="en-US" dirty="0" smtClean="0">
                <a:ea typeface="ＭＳ Ｐゴシック" charset="-128"/>
              </a:rPr>
              <a:t>Module team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Set DEWIS On-line Exam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Supplied academic for each PC session to support invigilators.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Supplied hard copy of exam plus normal exam front sheet with instructions. Front sheet available to students prior to exam.</a:t>
            </a:r>
          </a:p>
          <a:p>
            <a:pPr marL="285750" lvl="1" indent="-285750"/>
            <a:r>
              <a:rPr lang="en-US" altLang="en-US" dirty="0" smtClean="0">
                <a:ea typeface="ＭＳ Ｐゴシック" charset="-128"/>
              </a:rPr>
              <a:t>Answer books provided for student workings. All answer books collected afterwards, but invigilators had to ensure answers were submitted on-line before allowing a student to leave.	</a:t>
            </a: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6501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xfrm>
            <a:off x="899591" y="116632"/>
            <a:ext cx="6120681" cy="576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>
                <a:ea typeface="ＭＳ Ｐゴシック" charset="-128"/>
              </a:rPr>
              <a:t>Examination Results 2014-15</a:t>
            </a: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xfrm>
            <a:off x="179512" y="764704"/>
            <a:ext cx="8784976" cy="53285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indent="0">
              <a:buNone/>
            </a:pPr>
            <a:r>
              <a:rPr lang="en-GB" dirty="0"/>
              <a:t>Examination Results for the 2014/15 academic year showing the correlation between the written summer exam results and the on-line January exam results.  The blue/red squares indicated students who passed/failed the module and the black line (y=0.9226x) is the line of best fit through </a:t>
            </a:r>
            <a:r>
              <a:rPr lang="en-GB" dirty="0" smtClean="0"/>
              <a:t>the origin.</a:t>
            </a:r>
            <a:r>
              <a:rPr lang="en-US" b="1" dirty="0" smtClean="0"/>
              <a:t>	</a:t>
            </a:r>
            <a:endParaRPr lang="en-US" dirty="0" smtClean="0"/>
          </a:p>
          <a:p>
            <a:endParaRPr lang="en-US" sz="1100" dirty="0"/>
          </a:p>
          <a:p>
            <a:endParaRPr lang="en-GB" sz="1100" dirty="0"/>
          </a:p>
          <a:p>
            <a:pPr lvl="1" indent="0">
              <a:buNone/>
            </a:pPr>
            <a:endParaRPr lang="en-US" altLang="en-US" dirty="0" smtClean="0">
              <a:ea typeface="ＭＳ Ｐゴシック" charset="-128"/>
            </a:endParaRPr>
          </a:p>
          <a:p>
            <a:pPr lvl="1" indent="0">
              <a:buNone/>
            </a:pPr>
            <a:endParaRPr lang="en-US" altLang="en-US" dirty="0">
              <a:ea typeface="ＭＳ Ｐゴシック" charset="-128"/>
            </a:endParaRPr>
          </a:p>
        </p:txBody>
      </p:sp>
      <p:pic>
        <p:nvPicPr>
          <p:cNvPr id="6" name="Picture 26" descr="exam_results14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348879"/>
            <a:ext cx="6515100" cy="4176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66477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7AB1D9504C54F9BDC21A13F3D45F8" ma:contentTypeVersion="4" ma:contentTypeDescription="Create a new document." ma:contentTypeScope="" ma:versionID="281a8aee3199a915906587ecc3b4a3d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68fb88f7b8fe3d26c835aeb35faa2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FC3F4283AECA48BCBDDFCF4103160C" ma:contentTypeVersion="2" ma:contentTypeDescription="Create a new document." ma:contentTypeScope="" ma:versionID="71a29f68b18f52e7e0b329625759c092">
  <xsd:schema xmlns:xsd="http://www.w3.org/2001/XMLSchema" xmlns:xs="http://www.w3.org/2001/XMLSchema" xmlns:p="http://schemas.microsoft.com/office/2006/metadata/properties" xmlns:ns2="037ba92a-5764-4297-b5f7-6ea117412624" xmlns:ns3="3a4ab234-afbc-41ab-b2db-358d80304e46" targetNamespace="http://schemas.microsoft.com/office/2006/metadata/properties" ma:root="true" ma:fieldsID="a458c3587d291faf4ca1653387720a89" ns2:_="" ns3:_="">
    <xsd:import namespace="037ba92a-5764-4297-b5f7-6ea117412624"/>
    <xsd:import namespace="3a4ab234-afbc-41ab-b2db-358d80304e4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ba92a-5764-4297-b5f7-6ea11741262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ab234-afbc-41ab-b2db-358d80304e46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1" nillable="true" ma:displayName="Document Type" ma:default="Main Issue" ma:description="Specify type of document to help with filtered views" ma:format="Dropdown" ma:internalName="Document_x0020_Type">
      <xsd:simpleType>
        <xsd:restriction base="dms:Choice">
          <xsd:enumeration value="Main Issue"/>
          <xsd:enumeration value="Supporti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B85664-FD44-4907-9794-FAA6B84BEF9F}"/>
</file>

<file path=customXml/itemProps2.xml><?xml version="1.0" encoding="utf-8"?>
<ds:datastoreItem xmlns:ds="http://schemas.openxmlformats.org/officeDocument/2006/customXml" ds:itemID="{019ADBB9-2FDA-4A8A-B5BE-400CBFE77563}"/>
</file>

<file path=customXml/itemProps3.xml><?xml version="1.0" encoding="utf-8"?>
<ds:datastoreItem xmlns:ds="http://schemas.openxmlformats.org/officeDocument/2006/customXml" ds:itemID="{61A18928-2923-4ECF-8322-EF28A83F372C}"/>
</file>

<file path=customXml/itemProps4.xml><?xml version="1.0" encoding="utf-8"?>
<ds:datastoreItem xmlns:ds="http://schemas.openxmlformats.org/officeDocument/2006/customXml" ds:itemID="{BF128B02-A8A7-45F5-B725-A1F704682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ba92a-5764-4297-b5f7-6ea117412624"/>
    <ds:schemaRef ds:uri="3a4ab234-afbc-41ab-b2db-358d80304e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192</TotalTime>
  <Words>617</Words>
  <Application>Microsoft Office PowerPoint</Application>
  <PresentationFormat>On-screen Show (4:3)</PresentationFormat>
  <Paragraphs>110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ＭＳ Ｐゴシック</vt:lpstr>
      <vt:lpstr>Arial</vt:lpstr>
      <vt:lpstr>Calibri</vt:lpstr>
      <vt:lpstr>Courier New</vt:lpstr>
      <vt:lpstr>Georgia</vt:lpstr>
      <vt:lpstr>Open Sans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Julia Denman</cp:lastModifiedBy>
  <cp:revision>24</cp:revision>
  <cp:lastPrinted>2016-06-06T13:01:28Z</cp:lastPrinted>
  <dcterms:created xsi:type="dcterms:W3CDTF">2016-04-27T08:32:31Z</dcterms:created>
  <dcterms:modified xsi:type="dcterms:W3CDTF">2016-06-08T13:38:02Z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06f53756-6d98-4126-92ca-d6bcceae795d</vt:lpwstr>
  </property>
  <property fmtid="{D5CDD505-2E9C-101B-9397-08002B2CF9AE}" pid="3" name="ContentTypeId">
    <vt:lpwstr>0x01010087B7AB1D9504C54F9BDC21A13F3D45F8</vt:lpwstr>
  </property>
  <property fmtid="{D5CDD505-2E9C-101B-9397-08002B2CF9AE}" pid="4" name="_dlc_DocId">
    <vt:lpwstr>NAYYJSKVSPAS-2-435</vt:lpwstr>
  </property>
  <property fmtid="{D5CDD505-2E9C-101B-9397-08002B2CF9AE}" pid="5" name="_dlc_DocIdUrl">
    <vt:lpwstr>https://docs.uwe.ac.uk/ou/Communications/_layouts/15/DocIdRedir.aspx?ID=NAYYJSKVSPAS-2-435NAYYJSKVSPAS-2-435</vt:lpwstr>
  </property>
  <property fmtid="{D5CDD505-2E9C-101B-9397-08002B2CF9AE}" pid="6" name="Document Type">
    <vt:lpwstr>Main Issue</vt:lpwstr>
  </property>
</Properties>
</file>