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slides/slide11.xml" ContentType="application/vnd.openxmlformats-officedocument.presentationml.slide+xml"/>
  <Default Extension="gif" ContentType="image/gif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Default Extension="jpg" ContentType="image/jpe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4" r:id="rId4"/>
    <p:sldId id="260" r:id="rId5"/>
    <p:sldId id="270" r:id="rId6"/>
    <p:sldId id="271" r:id="rId7"/>
    <p:sldId id="267" r:id="rId8"/>
    <p:sldId id="272" r:id="rId9"/>
    <p:sldId id="264" r:id="rId10"/>
    <p:sldId id="282" r:id="rId11"/>
    <p:sldId id="276" r:id="rId12"/>
    <p:sldId id="283" r:id="rId13"/>
    <p:sldId id="273" r:id="rId14"/>
    <p:sldId id="277" r:id="rId15"/>
    <p:sldId id="278" r:id="rId16"/>
    <p:sldId id="279" r:id="rId17"/>
    <p:sldId id="280" r:id="rId18"/>
    <p:sldId id="285" r:id="rId19"/>
    <p:sldId id="275" r:id="rId20"/>
    <p:sldId id="286" r:id="rId21"/>
  </p:sldIdLst>
  <p:sldSz cx="9144000" cy="5143500" type="screen16x9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737" userDrawn="1">
          <p15:clr>
            <a:srgbClr val="A4A3A4"/>
          </p15:clr>
        </p15:guide>
        <p15:guide id="4" orient="horz" pos="287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62" userDrawn="1">
          <p15:clr>
            <a:srgbClr val="A4A3A4"/>
          </p15:clr>
        </p15:guide>
        <p15:guide id="7" pos="5103" userDrawn="1">
          <p15:clr>
            <a:srgbClr val="A4A3A4"/>
          </p15:clr>
        </p15:guide>
        <p15:guide id="8" pos="2562" userDrawn="1">
          <p15:clr>
            <a:srgbClr val="A4A3A4"/>
          </p15:clr>
        </p15:guide>
        <p15:guide id="9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463"/>
    <a:srgbClr val="D6E5D3"/>
    <a:srgbClr val="598752"/>
    <a:srgbClr val="16818D"/>
    <a:srgbClr val="1A9DAC"/>
    <a:srgbClr val="A65C45"/>
    <a:srgbClr val="CC7054"/>
    <a:srgbClr val="FFFFFF"/>
    <a:srgbClr val="D6A700"/>
    <a:srgbClr val="95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2992" autoAdjust="0"/>
  </p:normalViewPr>
  <p:slideViewPr>
    <p:cSldViewPr showGuides="1">
      <p:cViewPr varScale="1">
        <p:scale>
          <a:sx n="58" d="100"/>
          <a:sy n="58" d="100"/>
        </p:scale>
        <p:origin x="34" y="888"/>
      </p:cViewPr>
      <p:guideLst>
        <p:guide orient="horz" pos="1620"/>
        <p:guide orient="horz" pos="320"/>
        <p:guide orient="horz" pos="737"/>
        <p:guide orient="horz" pos="2879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E9D6E-A5BD-438C-A352-6B38768C031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3F9D7-FB38-4A54-8F11-6FFBB1F516B2}">
      <dgm:prSet phldrT="[Text]"/>
      <dgm:spPr>
        <a:solidFill>
          <a:srgbClr val="D6E5D3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SpLD definitions and terminology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2F6FF6-FD5D-48D8-B42A-E4F546D2C129}" type="parTrans" cxnId="{7746E2F9-A8E8-4008-80F9-6C5EACC7D375}">
      <dgm:prSet/>
      <dgm:spPr/>
      <dgm:t>
        <a:bodyPr/>
        <a:lstStyle/>
        <a:p>
          <a:endParaRPr lang="en-US"/>
        </a:p>
      </dgm:t>
    </dgm:pt>
    <dgm:pt modelId="{E4CDCBD9-10BD-4A64-9138-94C33746019F}" type="sibTrans" cxnId="{7746E2F9-A8E8-4008-80F9-6C5EACC7D375}">
      <dgm:prSet/>
      <dgm:spPr/>
      <dgm:t>
        <a:bodyPr/>
        <a:lstStyle/>
        <a:p>
          <a:endParaRPr lang="en-US"/>
        </a:p>
      </dgm:t>
    </dgm:pt>
    <dgm:pt modelId="{1CE617CC-AF29-4175-B46A-8CAA871C30CC}">
      <dgm:prSet phldrT="[Text]"/>
      <dgm:spPr>
        <a:solidFill>
          <a:srgbClr val="D6E5D3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SpLD screening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CDBE4B-6C1E-4EAA-9C8B-3988F4672C78}" type="parTrans" cxnId="{22348A2F-56A8-4AC9-A871-78FCCE9CAD6F}">
      <dgm:prSet/>
      <dgm:spPr/>
      <dgm:t>
        <a:bodyPr/>
        <a:lstStyle/>
        <a:p>
          <a:endParaRPr lang="en-US"/>
        </a:p>
      </dgm:t>
    </dgm:pt>
    <dgm:pt modelId="{4F60D64C-3DCE-496C-92FB-EDAA94F8B868}" type="sibTrans" cxnId="{22348A2F-56A8-4AC9-A871-78FCCE9CAD6F}">
      <dgm:prSet/>
      <dgm:spPr/>
      <dgm:t>
        <a:bodyPr/>
        <a:lstStyle/>
        <a:p>
          <a:endParaRPr lang="en-US"/>
        </a:p>
      </dgm:t>
    </dgm:pt>
    <dgm:pt modelId="{CD6BDA55-DBEB-4A96-9F57-301378D71F25}">
      <dgm:prSet phldrT="[Text]"/>
      <dgm:spPr>
        <a:solidFill>
          <a:srgbClr val="D6E5D3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SpLD diagnostic assessment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F90D85-AD53-4979-BD06-20DCC8EF5249}" type="parTrans" cxnId="{B46DEE54-5F10-42E0-BC82-025E1F12E88E}">
      <dgm:prSet/>
      <dgm:spPr/>
      <dgm:t>
        <a:bodyPr/>
        <a:lstStyle/>
        <a:p>
          <a:endParaRPr lang="en-US"/>
        </a:p>
      </dgm:t>
    </dgm:pt>
    <dgm:pt modelId="{C358E970-4B76-4D9B-90C2-6482248BED7C}" type="sibTrans" cxnId="{B46DEE54-5F10-42E0-BC82-025E1F12E88E}">
      <dgm:prSet/>
      <dgm:spPr/>
      <dgm:t>
        <a:bodyPr/>
        <a:lstStyle/>
        <a:p>
          <a:endParaRPr lang="en-US"/>
        </a:p>
      </dgm:t>
    </dgm:pt>
    <dgm:pt modelId="{9C88F6DF-7FFF-438E-B6ED-9B7DEF5A8ECA}">
      <dgm:prSet phldrT="[Text]"/>
      <dgm:spPr>
        <a:solidFill>
          <a:srgbClr val="D6E5D3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Specialist 1:1 study skills support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AC8B53-D5B0-4551-BC35-DC1B423EB5D4}" type="parTrans" cxnId="{12CBCDE9-1BA2-4BB7-B73B-07D8DB272826}">
      <dgm:prSet/>
      <dgm:spPr/>
      <dgm:t>
        <a:bodyPr/>
        <a:lstStyle/>
        <a:p>
          <a:endParaRPr lang="en-US"/>
        </a:p>
      </dgm:t>
    </dgm:pt>
    <dgm:pt modelId="{59D22B44-B68C-4CE5-BA1F-1220928CBBE8}" type="sibTrans" cxnId="{12CBCDE9-1BA2-4BB7-B73B-07D8DB272826}">
      <dgm:prSet/>
      <dgm:spPr/>
      <dgm:t>
        <a:bodyPr/>
        <a:lstStyle/>
        <a:p>
          <a:endParaRPr lang="en-US"/>
        </a:p>
      </dgm:t>
    </dgm:pt>
    <dgm:pt modelId="{53A3237B-B106-4474-9940-C1F58D3BABDB}">
      <dgm:prSet phldrT="[Text]"/>
      <dgm:spPr>
        <a:solidFill>
          <a:srgbClr val="D6E5D3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Institutional adjustments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0FE845-89D5-4269-991D-13DD9BC6D12E}" type="parTrans" cxnId="{6252091A-F759-4215-B3DA-B55ADE31051A}">
      <dgm:prSet/>
      <dgm:spPr/>
      <dgm:t>
        <a:bodyPr/>
        <a:lstStyle/>
        <a:p>
          <a:endParaRPr lang="en-US"/>
        </a:p>
      </dgm:t>
    </dgm:pt>
    <dgm:pt modelId="{43B85D53-5B52-46F8-82E2-271C60EF4FC5}" type="sibTrans" cxnId="{6252091A-F759-4215-B3DA-B55ADE31051A}">
      <dgm:prSet/>
      <dgm:spPr/>
      <dgm:t>
        <a:bodyPr/>
        <a:lstStyle/>
        <a:p>
          <a:endParaRPr lang="en-US"/>
        </a:p>
      </dgm:t>
    </dgm:pt>
    <dgm:pt modelId="{DF9D8592-5235-4A9C-93FB-57F805811166}">
      <dgm:prSet phldrT="[Text]"/>
      <dgm:spPr>
        <a:solidFill>
          <a:srgbClr val="D6E5D3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Inclusive practice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8FD88F-771D-401C-8E9F-9A4F98F707EB}" type="parTrans" cxnId="{B2CD3497-3FEA-4A38-9F78-A2EF54E0A72C}">
      <dgm:prSet/>
      <dgm:spPr/>
      <dgm:t>
        <a:bodyPr/>
        <a:lstStyle/>
        <a:p>
          <a:endParaRPr lang="en-US"/>
        </a:p>
      </dgm:t>
    </dgm:pt>
    <dgm:pt modelId="{0ECC8F8D-AB05-4DEF-9DF0-C6C6AD209177}" type="sibTrans" cxnId="{B2CD3497-3FEA-4A38-9F78-A2EF54E0A72C}">
      <dgm:prSet/>
      <dgm:spPr/>
      <dgm:t>
        <a:bodyPr/>
        <a:lstStyle/>
        <a:p>
          <a:endParaRPr lang="en-US"/>
        </a:p>
      </dgm:t>
    </dgm:pt>
    <dgm:pt modelId="{B739B337-3888-44B5-8E4A-8FE34FD8946E}">
      <dgm:prSet phldrT="[Text]"/>
      <dgm:spPr>
        <a:solidFill>
          <a:srgbClr val="D6E5D3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Measuring value and impact / promotion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6D1105-9D3D-4D38-8DBB-E6F655AA102C}" type="parTrans" cxnId="{E616AE6F-FDEB-499B-882F-8473320B1BC6}">
      <dgm:prSet/>
      <dgm:spPr/>
      <dgm:t>
        <a:bodyPr/>
        <a:lstStyle/>
        <a:p>
          <a:endParaRPr lang="en-US"/>
        </a:p>
      </dgm:t>
    </dgm:pt>
    <dgm:pt modelId="{FE7D158B-A0D4-4FA4-BB80-0B91B1FB788E}" type="sibTrans" cxnId="{E616AE6F-FDEB-499B-882F-8473320B1BC6}">
      <dgm:prSet/>
      <dgm:spPr/>
      <dgm:t>
        <a:bodyPr/>
        <a:lstStyle/>
        <a:p>
          <a:endParaRPr lang="en-US"/>
        </a:p>
      </dgm:t>
    </dgm:pt>
    <dgm:pt modelId="{A48E87C2-E572-485B-946F-04657650D79E}" type="pres">
      <dgm:prSet presAssocID="{981E9D6E-A5BD-438C-A352-6B38768C031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62C580-D497-41DF-ADA2-516023BB4968}" type="pres">
      <dgm:prSet presAssocID="{1EC3F9D7-FB38-4A54-8F11-6FFBB1F516B2}" presName="Parent" presStyleLbl="node0" presStyleIdx="0" presStyleCnt="1" custLinFactNeighborX="-2904" custLinFactNeighborY="66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A5B98A4-A9CE-4E8A-9FBA-D8AA5D5A5C53}" type="pres">
      <dgm:prSet presAssocID="{1CE617CC-AF29-4175-B46A-8CAA871C30CC}" presName="Accent1" presStyleCnt="0"/>
      <dgm:spPr/>
    </dgm:pt>
    <dgm:pt modelId="{3C926310-D3C7-4504-8D77-8160FA374177}" type="pres">
      <dgm:prSet presAssocID="{1CE617CC-AF29-4175-B46A-8CAA871C30CC}" presName="Accent" presStyleLbl="bgShp" presStyleIdx="0" presStyleCnt="6"/>
      <dgm:spPr/>
    </dgm:pt>
    <dgm:pt modelId="{281D8603-4D6B-4EE6-8F42-A406FD80E34B}" type="pres">
      <dgm:prSet presAssocID="{1CE617CC-AF29-4175-B46A-8CAA871C30C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F83A6-6F65-468F-8D67-5A8A69A05F38}" type="pres">
      <dgm:prSet presAssocID="{CD6BDA55-DBEB-4A96-9F57-301378D71F25}" presName="Accent2" presStyleCnt="0"/>
      <dgm:spPr/>
    </dgm:pt>
    <dgm:pt modelId="{B3A91F1D-37C7-4597-BBC1-CCB11531E878}" type="pres">
      <dgm:prSet presAssocID="{CD6BDA55-DBEB-4A96-9F57-301378D71F25}" presName="Accent" presStyleLbl="bgShp" presStyleIdx="1" presStyleCnt="6"/>
      <dgm:spPr>
        <a:solidFill>
          <a:srgbClr val="6DA463"/>
        </a:solidFill>
      </dgm:spPr>
      <dgm:t>
        <a:bodyPr/>
        <a:lstStyle/>
        <a:p>
          <a:endParaRPr lang="en-US"/>
        </a:p>
      </dgm:t>
    </dgm:pt>
    <dgm:pt modelId="{B29B734E-48DC-4F95-8D7F-42FB379E7C24}" type="pres">
      <dgm:prSet presAssocID="{CD6BDA55-DBEB-4A96-9F57-301378D71F2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45519-0BFF-4312-B49C-3AF83FCEF36A}" type="pres">
      <dgm:prSet presAssocID="{9C88F6DF-7FFF-438E-B6ED-9B7DEF5A8ECA}" presName="Accent3" presStyleCnt="0"/>
      <dgm:spPr/>
    </dgm:pt>
    <dgm:pt modelId="{48133202-29B9-4242-997D-4E4E49100BF1}" type="pres">
      <dgm:prSet presAssocID="{9C88F6DF-7FFF-438E-B6ED-9B7DEF5A8ECA}" presName="Accent" presStyleLbl="bgShp" presStyleIdx="2" presStyleCnt="6"/>
      <dgm:spPr>
        <a:solidFill>
          <a:srgbClr val="6DA463"/>
        </a:solidFill>
      </dgm:spPr>
      <dgm:t>
        <a:bodyPr/>
        <a:lstStyle/>
        <a:p>
          <a:endParaRPr lang="en-US"/>
        </a:p>
      </dgm:t>
    </dgm:pt>
    <dgm:pt modelId="{51B2F921-2F9B-4EDD-86A7-2D915B1CE8C9}" type="pres">
      <dgm:prSet presAssocID="{9C88F6DF-7FFF-438E-B6ED-9B7DEF5A8EC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2700E-D65A-40A9-A80A-8D6117D3A7A4}" type="pres">
      <dgm:prSet presAssocID="{53A3237B-B106-4474-9940-C1F58D3BABDB}" presName="Accent4" presStyleCnt="0"/>
      <dgm:spPr/>
    </dgm:pt>
    <dgm:pt modelId="{D5468890-044A-410B-B736-97756EF17932}" type="pres">
      <dgm:prSet presAssocID="{53A3237B-B106-4474-9940-C1F58D3BABDB}" presName="Accent" presStyleLbl="bgShp" presStyleIdx="3" presStyleCnt="6"/>
      <dgm:spPr>
        <a:solidFill>
          <a:srgbClr val="6DA463"/>
        </a:solidFill>
      </dgm:spPr>
      <dgm:t>
        <a:bodyPr/>
        <a:lstStyle/>
        <a:p>
          <a:endParaRPr lang="en-US"/>
        </a:p>
      </dgm:t>
    </dgm:pt>
    <dgm:pt modelId="{23512641-C96A-4D53-96EA-1E78D53178AA}" type="pres">
      <dgm:prSet presAssocID="{53A3237B-B106-4474-9940-C1F58D3BABD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EA6E4-C9E2-4A6F-81C8-8AA6D565DDFA}" type="pres">
      <dgm:prSet presAssocID="{DF9D8592-5235-4A9C-93FB-57F805811166}" presName="Accent5" presStyleCnt="0"/>
      <dgm:spPr/>
    </dgm:pt>
    <dgm:pt modelId="{413E270E-F32F-4B06-B9CE-1376CE97205A}" type="pres">
      <dgm:prSet presAssocID="{DF9D8592-5235-4A9C-93FB-57F805811166}" presName="Accent" presStyleLbl="bgShp" presStyleIdx="4" presStyleCnt="6"/>
      <dgm:spPr>
        <a:solidFill>
          <a:srgbClr val="6DA463"/>
        </a:solidFill>
      </dgm:spPr>
      <dgm:t>
        <a:bodyPr/>
        <a:lstStyle/>
        <a:p>
          <a:endParaRPr lang="en-US"/>
        </a:p>
      </dgm:t>
    </dgm:pt>
    <dgm:pt modelId="{EC4A62E5-1F83-444D-AC72-30B57DDBD9CA}" type="pres">
      <dgm:prSet presAssocID="{DF9D8592-5235-4A9C-93FB-57F80581116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98C8F-31E5-4AA0-908D-43F8A57EE4AC}" type="pres">
      <dgm:prSet presAssocID="{B739B337-3888-44B5-8E4A-8FE34FD8946E}" presName="Accent6" presStyleCnt="0"/>
      <dgm:spPr/>
    </dgm:pt>
    <dgm:pt modelId="{3A4E750D-CD9C-4B0D-BA66-741B7812C25D}" type="pres">
      <dgm:prSet presAssocID="{B739B337-3888-44B5-8E4A-8FE34FD8946E}" presName="Accent" presStyleLbl="bgShp" presStyleIdx="5" presStyleCnt="6"/>
      <dgm:spPr>
        <a:solidFill>
          <a:srgbClr val="6DA463"/>
        </a:solidFill>
      </dgm:spPr>
      <dgm:t>
        <a:bodyPr/>
        <a:lstStyle/>
        <a:p>
          <a:endParaRPr lang="en-US"/>
        </a:p>
      </dgm:t>
    </dgm:pt>
    <dgm:pt modelId="{3B990130-A412-46C2-BB2F-D98EBD32954F}" type="pres">
      <dgm:prSet presAssocID="{B739B337-3888-44B5-8E4A-8FE34FD8946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4CA68-98F6-48A9-962B-636F75D654A6}" type="presOf" srcId="{53A3237B-B106-4474-9940-C1F58D3BABDB}" destId="{23512641-C96A-4D53-96EA-1E78D53178AA}" srcOrd="0" destOrd="0" presId="urn:microsoft.com/office/officeart/2011/layout/HexagonRadial"/>
    <dgm:cxn modelId="{B2CD3497-3FEA-4A38-9F78-A2EF54E0A72C}" srcId="{1EC3F9D7-FB38-4A54-8F11-6FFBB1F516B2}" destId="{DF9D8592-5235-4A9C-93FB-57F805811166}" srcOrd="4" destOrd="0" parTransId="{D58FD88F-771D-401C-8E9F-9A4F98F707EB}" sibTransId="{0ECC8F8D-AB05-4DEF-9DF0-C6C6AD209177}"/>
    <dgm:cxn modelId="{E14FB250-C16B-4958-9224-8BC734380483}" type="presOf" srcId="{1EC3F9D7-FB38-4A54-8F11-6FFBB1F516B2}" destId="{4462C580-D497-41DF-ADA2-516023BB4968}" srcOrd="0" destOrd="0" presId="urn:microsoft.com/office/officeart/2011/layout/HexagonRadial"/>
    <dgm:cxn modelId="{22348A2F-56A8-4AC9-A871-78FCCE9CAD6F}" srcId="{1EC3F9D7-FB38-4A54-8F11-6FFBB1F516B2}" destId="{1CE617CC-AF29-4175-B46A-8CAA871C30CC}" srcOrd="0" destOrd="0" parTransId="{89CDBE4B-6C1E-4EAA-9C8B-3988F4672C78}" sibTransId="{4F60D64C-3DCE-496C-92FB-EDAA94F8B868}"/>
    <dgm:cxn modelId="{F9DDCEF1-41D8-4571-88AC-CA47F6D08869}" type="presOf" srcId="{B739B337-3888-44B5-8E4A-8FE34FD8946E}" destId="{3B990130-A412-46C2-BB2F-D98EBD32954F}" srcOrd="0" destOrd="0" presId="urn:microsoft.com/office/officeart/2011/layout/HexagonRadial"/>
    <dgm:cxn modelId="{9149D998-A227-45B9-B3DB-2D08A822F85A}" type="presOf" srcId="{9C88F6DF-7FFF-438E-B6ED-9B7DEF5A8ECA}" destId="{51B2F921-2F9B-4EDD-86A7-2D915B1CE8C9}" srcOrd="0" destOrd="0" presId="urn:microsoft.com/office/officeart/2011/layout/HexagonRadial"/>
    <dgm:cxn modelId="{12CBCDE9-1BA2-4BB7-B73B-07D8DB272826}" srcId="{1EC3F9D7-FB38-4A54-8F11-6FFBB1F516B2}" destId="{9C88F6DF-7FFF-438E-B6ED-9B7DEF5A8ECA}" srcOrd="2" destOrd="0" parTransId="{9DAC8B53-D5B0-4551-BC35-DC1B423EB5D4}" sibTransId="{59D22B44-B68C-4CE5-BA1F-1220928CBBE8}"/>
    <dgm:cxn modelId="{99D799AC-6A16-48D5-9D9A-9A426F5825A3}" type="presOf" srcId="{CD6BDA55-DBEB-4A96-9F57-301378D71F25}" destId="{B29B734E-48DC-4F95-8D7F-42FB379E7C24}" srcOrd="0" destOrd="0" presId="urn:microsoft.com/office/officeart/2011/layout/HexagonRadial"/>
    <dgm:cxn modelId="{174D0F65-B4DF-4DAD-A64A-38F6CB930FA1}" type="presOf" srcId="{1CE617CC-AF29-4175-B46A-8CAA871C30CC}" destId="{281D8603-4D6B-4EE6-8F42-A406FD80E34B}" srcOrd="0" destOrd="0" presId="urn:microsoft.com/office/officeart/2011/layout/HexagonRadial"/>
    <dgm:cxn modelId="{B46DEE54-5F10-42E0-BC82-025E1F12E88E}" srcId="{1EC3F9D7-FB38-4A54-8F11-6FFBB1F516B2}" destId="{CD6BDA55-DBEB-4A96-9F57-301378D71F25}" srcOrd="1" destOrd="0" parTransId="{DBF90D85-AD53-4979-BD06-20DCC8EF5249}" sibTransId="{C358E970-4B76-4D9B-90C2-6482248BED7C}"/>
    <dgm:cxn modelId="{6252091A-F759-4215-B3DA-B55ADE31051A}" srcId="{1EC3F9D7-FB38-4A54-8F11-6FFBB1F516B2}" destId="{53A3237B-B106-4474-9940-C1F58D3BABDB}" srcOrd="3" destOrd="0" parTransId="{4B0FE845-89D5-4269-991D-13DD9BC6D12E}" sibTransId="{43B85D53-5B52-46F8-82E2-271C60EF4FC5}"/>
    <dgm:cxn modelId="{7746E2F9-A8E8-4008-80F9-6C5EACC7D375}" srcId="{981E9D6E-A5BD-438C-A352-6B38768C031B}" destId="{1EC3F9D7-FB38-4A54-8F11-6FFBB1F516B2}" srcOrd="0" destOrd="0" parTransId="{DD2F6FF6-FD5D-48D8-B42A-E4F546D2C129}" sibTransId="{E4CDCBD9-10BD-4A64-9138-94C33746019F}"/>
    <dgm:cxn modelId="{09E91470-137E-4501-A3A8-1FFF752BC66E}" type="presOf" srcId="{981E9D6E-A5BD-438C-A352-6B38768C031B}" destId="{A48E87C2-E572-485B-946F-04657650D79E}" srcOrd="0" destOrd="0" presId="urn:microsoft.com/office/officeart/2011/layout/HexagonRadial"/>
    <dgm:cxn modelId="{E616AE6F-FDEB-499B-882F-8473320B1BC6}" srcId="{1EC3F9D7-FB38-4A54-8F11-6FFBB1F516B2}" destId="{B739B337-3888-44B5-8E4A-8FE34FD8946E}" srcOrd="5" destOrd="0" parTransId="{046D1105-9D3D-4D38-8DBB-E6F655AA102C}" sibTransId="{FE7D158B-A0D4-4FA4-BB80-0B91B1FB788E}"/>
    <dgm:cxn modelId="{1621D9D5-B20C-48DE-91AC-A7E39D783D30}" type="presOf" srcId="{DF9D8592-5235-4A9C-93FB-57F805811166}" destId="{EC4A62E5-1F83-444D-AC72-30B57DDBD9CA}" srcOrd="0" destOrd="0" presId="urn:microsoft.com/office/officeart/2011/layout/HexagonRadial"/>
    <dgm:cxn modelId="{2ACBE1CC-78A7-4CF6-A188-F994F025E4DB}" type="presParOf" srcId="{A48E87C2-E572-485B-946F-04657650D79E}" destId="{4462C580-D497-41DF-ADA2-516023BB4968}" srcOrd="0" destOrd="0" presId="urn:microsoft.com/office/officeart/2011/layout/HexagonRadial"/>
    <dgm:cxn modelId="{4B98FFAD-6D8F-4EA1-8067-8F76718CB768}" type="presParOf" srcId="{A48E87C2-E572-485B-946F-04657650D79E}" destId="{6A5B98A4-A9CE-4E8A-9FBA-D8AA5D5A5C53}" srcOrd="1" destOrd="0" presId="urn:microsoft.com/office/officeart/2011/layout/HexagonRadial"/>
    <dgm:cxn modelId="{AA67B2BE-B3A7-45D0-AC04-E2316F3BD9A9}" type="presParOf" srcId="{6A5B98A4-A9CE-4E8A-9FBA-D8AA5D5A5C53}" destId="{3C926310-D3C7-4504-8D77-8160FA374177}" srcOrd="0" destOrd="0" presId="urn:microsoft.com/office/officeart/2011/layout/HexagonRadial"/>
    <dgm:cxn modelId="{5A4CA87F-4FB5-4EF0-AC18-BCE4762DF251}" type="presParOf" srcId="{A48E87C2-E572-485B-946F-04657650D79E}" destId="{281D8603-4D6B-4EE6-8F42-A406FD80E34B}" srcOrd="2" destOrd="0" presId="urn:microsoft.com/office/officeart/2011/layout/HexagonRadial"/>
    <dgm:cxn modelId="{C7917F13-B3D3-443B-91DD-C4CB5FC4E5F0}" type="presParOf" srcId="{A48E87C2-E572-485B-946F-04657650D79E}" destId="{A6AF83A6-6F65-468F-8D67-5A8A69A05F38}" srcOrd="3" destOrd="0" presId="urn:microsoft.com/office/officeart/2011/layout/HexagonRadial"/>
    <dgm:cxn modelId="{EBC1AAF1-0B9F-495D-A29C-B966E1FEA4CA}" type="presParOf" srcId="{A6AF83A6-6F65-468F-8D67-5A8A69A05F38}" destId="{B3A91F1D-37C7-4597-BBC1-CCB11531E878}" srcOrd="0" destOrd="0" presId="urn:microsoft.com/office/officeart/2011/layout/HexagonRadial"/>
    <dgm:cxn modelId="{3C0AAB2C-F843-4A03-AA29-2BF052A29B0F}" type="presParOf" srcId="{A48E87C2-E572-485B-946F-04657650D79E}" destId="{B29B734E-48DC-4F95-8D7F-42FB379E7C24}" srcOrd="4" destOrd="0" presId="urn:microsoft.com/office/officeart/2011/layout/HexagonRadial"/>
    <dgm:cxn modelId="{C45C4100-2F6D-4844-8ACF-36D14C06DF0B}" type="presParOf" srcId="{A48E87C2-E572-485B-946F-04657650D79E}" destId="{E0345519-0BFF-4312-B49C-3AF83FCEF36A}" srcOrd="5" destOrd="0" presId="urn:microsoft.com/office/officeart/2011/layout/HexagonRadial"/>
    <dgm:cxn modelId="{FA9CE590-ECE5-4A6F-A659-F80041C7F97D}" type="presParOf" srcId="{E0345519-0BFF-4312-B49C-3AF83FCEF36A}" destId="{48133202-29B9-4242-997D-4E4E49100BF1}" srcOrd="0" destOrd="0" presId="urn:microsoft.com/office/officeart/2011/layout/HexagonRadial"/>
    <dgm:cxn modelId="{C04249E8-5BEF-433E-B19C-551495120FDB}" type="presParOf" srcId="{A48E87C2-E572-485B-946F-04657650D79E}" destId="{51B2F921-2F9B-4EDD-86A7-2D915B1CE8C9}" srcOrd="6" destOrd="0" presId="urn:microsoft.com/office/officeart/2011/layout/HexagonRadial"/>
    <dgm:cxn modelId="{13386285-0663-40C3-9245-D828A00FBC88}" type="presParOf" srcId="{A48E87C2-E572-485B-946F-04657650D79E}" destId="{B762700E-D65A-40A9-A80A-8D6117D3A7A4}" srcOrd="7" destOrd="0" presId="urn:microsoft.com/office/officeart/2011/layout/HexagonRadial"/>
    <dgm:cxn modelId="{2535CA96-8A94-42E2-A776-8F030D253A27}" type="presParOf" srcId="{B762700E-D65A-40A9-A80A-8D6117D3A7A4}" destId="{D5468890-044A-410B-B736-97756EF17932}" srcOrd="0" destOrd="0" presId="urn:microsoft.com/office/officeart/2011/layout/HexagonRadial"/>
    <dgm:cxn modelId="{9F730393-28F9-4BF9-8A33-8DDFEF5B0D47}" type="presParOf" srcId="{A48E87C2-E572-485B-946F-04657650D79E}" destId="{23512641-C96A-4D53-96EA-1E78D53178AA}" srcOrd="8" destOrd="0" presId="urn:microsoft.com/office/officeart/2011/layout/HexagonRadial"/>
    <dgm:cxn modelId="{419004B3-3635-4FEC-85D8-BD38CD46DBDC}" type="presParOf" srcId="{A48E87C2-E572-485B-946F-04657650D79E}" destId="{ABCEA6E4-C9E2-4A6F-81C8-8AA6D565DDFA}" srcOrd="9" destOrd="0" presId="urn:microsoft.com/office/officeart/2011/layout/HexagonRadial"/>
    <dgm:cxn modelId="{31998373-2B4B-419D-BA3E-37CCB34C63DD}" type="presParOf" srcId="{ABCEA6E4-C9E2-4A6F-81C8-8AA6D565DDFA}" destId="{413E270E-F32F-4B06-B9CE-1376CE97205A}" srcOrd="0" destOrd="0" presId="urn:microsoft.com/office/officeart/2011/layout/HexagonRadial"/>
    <dgm:cxn modelId="{739B4D70-15EF-44E3-B962-5FD4CFFC0283}" type="presParOf" srcId="{A48E87C2-E572-485B-946F-04657650D79E}" destId="{EC4A62E5-1F83-444D-AC72-30B57DDBD9CA}" srcOrd="10" destOrd="0" presId="urn:microsoft.com/office/officeart/2011/layout/HexagonRadial"/>
    <dgm:cxn modelId="{C0A3B264-4AAF-447F-981D-5BDDB87E7BBB}" type="presParOf" srcId="{A48E87C2-E572-485B-946F-04657650D79E}" destId="{D1798C8F-31E5-4AA0-908D-43F8A57EE4AC}" srcOrd="11" destOrd="0" presId="urn:microsoft.com/office/officeart/2011/layout/HexagonRadial"/>
    <dgm:cxn modelId="{355338B5-C8EC-4207-81F7-3A6D6B52606B}" type="presParOf" srcId="{D1798C8F-31E5-4AA0-908D-43F8A57EE4AC}" destId="{3A4E750D-CD9C-4B0D-BA66-741B7812C25D}" srcOrd="0" destOrd="0" presId="urn:microsoft.com/office/officeart/2011/layout/HexagonRadial"/>
    <dgm:cxn modelId="{68019FAE-89FB-4A23-B7DD-416042B632F8}" type="presParOf" srcId="{A48E87C2-E572-485B-946F-04657650D79E}" destId="{3B990130-A412-46C2-BB2F-D98EBD32954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4C3250-F2B6-4840-AABA-E9793CDDF33C}" type="doc">
      <dgm:prSet loTypeId="urn:microsoft.com/office/officeart/2005/8/layout/gear1" loCatId="cycle" qsTypeId="urn:microsoft.com/office/officeart/2005/8/quickstyle/3d3" qsCatId="3D" csTypeId="urn:microsoft.com/office/officeart/2005/8/colors/accent3_2" csCatId="accent3" phldr="1"/>
      <dgm:spPr/>
    </dgm:pt>
    <dgm:pt modelId="{6FF29A84-5700-4102-BF66-ED2C5BC1E226}">
      <dgm:prSet phldrT="[Text]"/>
      <dgm:spPr>
        <a:solidFill>
          <a:srgbClr val="D6E5D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Diagnostic Assessment</a:t>
          </a:r>
        </a:p>
      </dgm:t>
    </dgm:pt>
    <dgm:pt modelId="{3BFBBC3F-3A26-4D67-9C41-1043567F80A6}" type="parTrans" cxnId="{6D4058D1-07EC-42B5-974D-FFFBDA97D4D5}">
      <dgm:prSet/>
      <dgm:spPr/>
      <dgm:t>
        <a:bodyPr/>
        <a:lstStyle/>
        <a:p>
          <a:endParaRPr lang="en-US"/>
        </a:p>
      </dgm:t>
    </dgm:pt>
    <dgm:pt modelId="{416E784F-59C3-46B0-AB7B-FD2474FA0FDF}" type="sibTrans" cxnId="{6D4058D1-07EC-42B5-974D-FFFBDA97D4D5}">
      <dgm:prSet/>
      <dgm:spPr>
        <a:solidFill>
          <a:srgbClr val="D6E5D3"/>
        </a:solidFill>
      </dgm:spPr>
      <dgm:t>
        <a:bodyPr/>
        <a:lstStyle/>
        <a:p>
          <a:endParaRPr lang="en-US"/>
        </a:p>
      </dgm:t>
    </dgm:pt>
    <dgm:pt modelId="{DED780D4-F665-41A8-8C6E-57568D3CDBD2}">
      <dgm:prSet phldrT="[Text]"/>
      <dgm:spPr>
        <a:solidFill>
          <a:srgbClr val="D6E5D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screening</a:t>
          </a:r>
        </a:p>
      </dgm:t>
    </dgm:pt>
    <dgm:pt modelId="{8CAFEA23-D6AA-46CE-A185-5AEEDE888CC4}" type="parTrans" cxnId="{CAB85041-6AFE-4379-B6C6-9A972A78DBF9}">
      <dgm:prSet/>
      <dgm:spPr/>
      <dgm:t>
        <a:bodyPr/>
        <a:lstStyle/>
        <a:p>
          <a:endParaRPr lang="en-US"/>
        </a:p>
      </dgm:t>
    </dgm:pt>
    <dgm:pt modelId="{1C6EC44D-29C9-4736-95A3-1F8A9C0526E1}" type="sibTrans" cxnId="{CAB85041-6AFE-4379-B6C6-9A972A78DBF9}">
      <dgm:prSet/>
      <dgm:spPr>
        <a:solidFill>
          <a:srgbClr val="D6E5D3"/>
        </a:solidFill>
      </dgm:spPr>
      <dgm:t>
        <a:bodyPr/>
        <a:lstStyle/>
        <a:p>
          <a:endParaRPr lang="en-US"/>
        </a:p>
      </dgm:t>
    </dgm:pt>
    <dgm:pt modelId="{C9445AC1-DB03-416B-B7D8-3DB5E8C1F8D6}">
      <dgm:prSet phldrT="[Text]"/>
      <dgm:spPr>
        <a:solidFill>
          <a:srgbClr val="D6E5D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Discussion </a:t>
          </a:r>
        </a:p>
      </dgm:t>
    </dgm:pt>
    <dgm:pt modelId="{E24FAE51-04F9-4C23-AC1F-7BB3CC822818}" type="parTrans" cxnId="{A4A77D21-966D-415D-8330-22E5DE47F58A}">
      <dgm:prSet/>
      <dgm:spPr/>
      <dgm:t>
        <a:bodyPr/>
        <a:lstStyle/>
        <a:p>
          <a:endParaRPr lang="en-US"/>
        </a:p>
      </dgm:t>
    </dgm:pt>
    <dgm:pt modelId="{2F671B70-DEAB-4D0B-8A56-B8F69D072FA6}" type="sibTrans" cxnId="{A4A77D21-966D-415D-8330-22E5DE47F58A}">
      <dgm:prSet/>
      <dgm:spPr/>
      <dgm:t>
        <a:bodyPr/>
        <a:lstStyle/>
        <a:p>
          <a:endParaRPr lang="en-US"/>
        </a:p>
      </dgm:t>
    </dgm:pt>
    <dgm:pt modelId="{16602566-28DE-46F9-800B-754B16E808BB}" type="pres">
      <dgm:prSet presAssocID="{BB4C3250-F2B6-4840-AABA-E9793CDDF33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AD81D0D-F985-47FC-A726-D8FE6CF1C6AC}" type="pres">
      <dgm:prSet presAssocID="{6FF29A84-5700-4102-BF66-ED2C5BC1E22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E82D3-4D81-4C06-BB3A-3200C075593B}" type="pres">
      <dgm:prSet presAssocID="{6FF29A84-5700-4102-BF66-ED2C5BC1E226}" presName="gear1srcNode" presStyleLbl="node1" presStyleIdx="0" presStyleCnt="3"/>
      <dgm:spPr/>
      <dgm:t>
        <a:bodyPr/>
        <a:lstStyle/>
        <a:p>
          <a:endParaRPr lang="en-US"/>
        </a:p>
      </dgm:t>
    </dgm:pt>
    <dgm:pt modelId="{4D1EB9E3-0037-4699-81CA-6DACD54CC648}" type="pres">
      <dgm:prSet presAssocID="{6FF29A84-5700-4102-BF66-ED2C5BC1E226}" presName="gear1dstNode" presStyleLbl="node1" presStyleIdx="0" presStyleCnt="3"/>
      <dgm:spPr/>
      <dgm:t>
        <a:bodyPr/>
        <a:lstStyle/>
        <a:p>
          <a:endParaRPr lang="en-US"/>
        </a:p>
      </dgm:t>
    </dgm:pt>
    <dgm:pt modelId="{CECA4826-33FB-41B8-8C06-A8F9A6CF380A}" type="pres">
      <dgm:prSet presAssocID="{DED780D4-F665-41A8-8C6E-57568D3CDBD2}" presName="gear2" presStyleLbl="node1" presStyleIdx="1" presStyleCnt="3" custLinFactNeighborX="-2666" custLinFactNeighborY="-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E7FAF-7D16-4CAB-B63B-99CF4C8B41EE}" type="pres">
      <dgm:prSet presAssocID="{DED780D4-F665-41A8-8C6E-57568D3CDBD2}" presName="gear2srcNode" presStyleLbl="node1" presStyleIdx="1" presStyleCnt="3"/>
      <dgm:spPr/>
      <dgm:t>
        <a:bodyPr/>
        <a:lstStyle/>
        <a:p>
          <a:endParaRPr lang="en-US"/>
        </a:p>
      </dgm:t>
    </dgm:pt>
    <dgm:pt modelId="{449C4C5B-FE74-44D6-A738-B15E9481AB0D}" type="pres">
      <dgm:prSet presAssocID="{DED780D4-F665-41A8-8C6E-57568D3CDBD2}" presName="gear2dstNode" presStyleLbl="node1" presStyleIdx="1" presStyleCnt="3"/>
      <dgm:spPr/>
      <dgm:t>
        <a:bodyPr/>
        <a:lstStyle/>
        <a:p>
          <a:endParaRPr lang="en-US"/>
        </a:p>
      </dgm:t>
    </dgm:pt>
    <dgm:pt modelId="{50BC732C-7C2D-4310-BCB6-6BAA67E5C3D5}" type="pres">
      <dgm:prSet presAssocID="{C9445AC1-DB03-416B-B7D8-3DB5E8C1F8D6}" presName="gear3" presStyleLbl="node1" presStyleIdx="2" presStyleCnt="3"/>
      <dgm:spPr/>
      <dgm:t>
        <a:bodyPr/>
        <a:lstStyle/>
        <a:p>
          <a:endParaRPr lang="en-US"/>
        </a:p>
      </dgm:t>
    </dgm:pt>
    <dgm:pt modelId="{A6044D87-978C-460A-BF68-E970337F4B3F}" type="pres">
      <dgm:prSet presAssocID="{C9445AC1-DB03-416B-B7D8-3DB5E8C1F8D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4F7BD-B6EE-4C65-8964-95DDA2B67661}" type="pres">
      <dgm:prSet presAssocID="{C9445AC1-DB03-416B-B7D8-3DB5E8C1F8D6}" presName="gear3srcNode" presStyleLbl="node1" presStyleIdx="2" presStyleCnt="3"/>
      <dgm:spPr/>
      <dgm:t>
        <a:bodyPr/>
        <a:lstStyle/>
        <a:p>
          <a:endParaRPr lang="en-US"/>
        </a:p>
      </dgm:t>
    </dgm:pt>
    <dgm:pt modelId="{5D87DB89-8C15-44B1-A014-EF1F7F286630}" type="pres">
      <dgm:prSet presAssocID="{C9445AC1-DB03-416B-B7D8-3DB5E8C1F8D6}" presName="gear3dstNode" presStyleLbl="node1" presStyleIdx="2" presStyleCnt="3"/>
      <dgm:spPr/>
      <dgm:t>
        <a:bodyPr/>
        <a:lstStyle/>
        <a:p>
          <a:endParaRPr lang="en-US"/>
        </a:p>
      </dgm:t>
    </dgm:pt>
    <dgm:pt modelId="{AC75F9B7-32F0-4E75-A5EB-398763C8D41C}" type="pres">
      <dgm:prSet presAssocID="{416E784F-59C3-46B0-AB7B-FD2474FA0FD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B15385C-C2AF-4489-B0DA-7AD1E20E346D}" type="pres">
      <dgm:prSet presAssocID="{1C6EC44D-29C9-4736-95A3-1F8A9C0526E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A54A769-9FC7-427A-967E-3D43B80FAF9D}" type="pres">
      <dgm:prSet presAssocID="{2F671B70-DEAB-4D0B-8A56-B8F69D072F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FFA99BC-C60D-4E51-8A1E-E852F9F7C895}" type="presOf" srcId="{6FF29A84-5700-4102-BF66-ED2C5BC1E226}" destId="{BAD81D0D-F985-47FC-A726-D8FE6CF1C6AC}" srcOrd="0" destOrd="0" presId="urn:microsoft.com/office/officeart/2005/8/layout/gear1"/>
    <dgm:cxn modelId="{4B0F6896-D20A-4103-847D-99032FC60FFB}" type="presOf" srcId="{C9445AC1-DB03-416B-B7D8-3DB5E8C1F8D6}" destId="{5D87DB89-8C15-44B1-A014-EF1F7F286630}" srcOrd="3" destOrd="0" presId="urn:microsoft.com/office/officeart/2005/8/layout/gear1"/>
    <dgm:cxn modelId="{89492B29-7559-4930-9064-B50775DCD11C}" type="presOf" srcId="{C9445AC1-DB03-416B-B7D8-3DB5E8C1F8D6}" destId="{A6044D87-978C-460A-BF68-E970337F4B3F}" srcOrd="1" destOrd="0" presId="urn:microsoft.com/office/officeart/2005/8/layout/gear1"/>
    <dgm:cxn modelId="{CAB85041-6AFE-4379-B6C6-9A972A78DBF9}" srcId="{BB4C3250-F2B6-4840-AABA-E9793CDDF33C}" destId="{DED780D4-F665-41A8-8C6E-57568D3CDBD2}" srcOrd="1" destOrd="0" parTransId="{8CAFEA23-D6AA-46CE-A185-5AEEDE888CC4}" sibTransId="{1C6EC44D-29C9-4736-95A3-1F8A9C0526E1}"/>
    <dgm:cxn modelId="{27111328-D3DC-4D82-93C1-41D06BFD7AC4}" type="presOf" srcId="{6FF29A84-5700-4102-BF66-ED2C5BC1E226}" destId="{3FEE82D3-4D81-4C06-BB3A-3200C075593B}" srcOrd="1" destOrd="0" presId="urn:microsoft.com/office/officeart/2005/8/layout/gear1"/>
    <dgm:cxn modelId="{6D4058D1-07EC-42B5-974D-FFFBDA97D4D5}" srcId="{BB4C3250-F2B6-4840-AABA-E9793CDDF33C}" destId="{6FF29A84-5700-4102-BF66-ED2C5BC1E226}" srcOrd="0" destOrd="0" parTransId="{3BFBBC3F-3A26-4D67-9C41-1043567F80A6}" sibTransId="{416E784F-59C3-46B0-AB7B-FD2474FA0FDF}"/>
    <dgm:cxn modelId="{40DB2040-A981-4408-9B24-65E2A05B2E52}" type="presOf" srcId="{DED780D4-F665-41A8-8C6E-57568D3CDBD2}" destId="{CECA4826-33FB-41B8-8C06-A8F9A6CF380A}" srcOrd="0" destOrd="0" presId="urn:microsoft.com/office/officeart/2005/8/layout/gear1"/>
    <dgm:cxn modelId="{154081BF-3F9F-4AAB-97A1-7DCB24838120}" type="presOf" srcId="{1C6EC44D-29C9-4736-95A3-1F8A9C0526E1}" destId="{3B15385C-C2AF-4489-B0DA-7AD1E20E346D}" srcOrd="0" destOrd="0" presId="urn:microsoft.com/office/officeart/2005/8/layout/gear1"/>
    <dgm:cxn modelId="{99D952C7-989B-489A-964C-F469425FE276}" type="presOf" srcId="{C9445AC1-DB03-416B-B7D8-3DB5E8C1F8D6}" destId="{50BC732C-7C2D-4310-BCB6-6BAA67E5C3D5}" srcOrd="0" destOrd="0" presId="urn:microsoft.com/office/officeart/2005/8/layout/gear1"/>
    <dgm:cxn modelId="{8F864FBC-10AE-45C5-9304-ACB80BBFF283}" type="presOf" srcId="{DED780D4-F665-41A8-8C6E-57568D3CDBD2}" destId="{30AE7FAF-7D16-4CAB-B63B-99CF4C8B41EE}" srcOrd="1" destOrd="0" presId="urn:microsoft.com/office/officeart/2005/8/layout/gear1"/>
    <dgm:cxn modelId="{638D1253-77B1-4D37-AEFD-3BE88E29CFC4}" type="presOf" srcId="{C9445AC1-DB03-416B-B7D8-3DB5E8C1F8D6}" destId="{2F34F7BD-B6EE-4C65-8964-95DDA2B67661}" srcOrd="2" destOrd="0" presId="urn:microsoft.com/office/officeart/2005/8/layout/gear1"/>
    <dgm:cxn modelId="{A0FDAE31-B0AE-4728-BF74-CC8EF22F922C}" type="presOf" srcId="{BB4C3250-F2B6-4840-AABA-E9793CDDF33C}" destId="{16602566-28DE-46F9-800B-754B16E808BB}" srcOrd="0" destOrd="0" presId="urn:microsoft.com/office/officeart/2005/8/layout/gear1"/>
    <dgm:cxn modelId="{A07381D2-593D-4391-A2DF-A2A2F5EDF025}" type="presOf" srcId="{2F671B70-DEAB-4D0B-8A56-B8F69D072FA6}" destId="{CA54A769-9FC7-427A-967E-3D43B80FAF9D}" srcOrd="0" destOrd="0" presId="urn:microsoft.com/office/officeart/2005/8/layout/gear1"/>
    <dgm:cxn modelId="{4481A256-B3F3-4AAC-83DB-FF9E4057E5DD}" type="presOf" srcId="{DED780D4-F665-41A8-8C6E-57568D3CDBD2}" destId="{449C4C5B-FE74-44D6-A738-B15E9481AB0D}" srcOrd="2" destOrd="0" presId="urn:microsoft.com/office/officeart/2005/8/layout/gear1"/>
    <dgm:cxn modelId="{1E76A2D6-6E47-42B0-B530-0B4B85BC3459}" type="presOf" srcId="{416E784F-59C3-46B0-AB7B-FD2474FA0FDF}" destId="{AC75F9B7-32F0-4E75-A5EB-398763C8D41C}" srcOrd="0" destOrd="0" presId="urn:microsoft.com/office/officeart/2005/8/layout/gear1"/>
    <dgm:cxn modelId="{699DA6F0-4801-486B-BB7A-0B2A6B2EEE22}" type="presOf" srcId="{6FF29A84-5700-4102-BF66-ED2C5BC1E226}" destId="{4D1EB9E3-0037-4699-81CA-6DACD54CC648}" srcOrd="2" destOrd="0" presId="urn:microsoft.com/office/officeart/2005/8/layout/gear1"/>
    <dgm:cxn modelId="{A4A77D21-966D-415D-8330-22E5DE47F58A}" srcId="{BB4C3250-F2B6-4840-AABA-E9793CDDF33C}" destId="{C9445AC1-DB03-416B-B7D8-3DB5E8C1F8D6}" srcOrd="2" destOrd="0" parTransId="{E24FAE51-04F9-4C23-AC1F-7BB3CC822818}" sibTransId="{2F671B70-DEAB-4D0B-8A56-B8F69D072FA6}"/>
    <dgm:cxn modelId="{7683455F-CD38-4D45-8857-CBB2D75ECE07}" type="presParOf" srcId="{16602566-28DE-46F9-800B-754B16E808BB}" destId="{BAD81D0D-F985-47FC-A726-D8FE6CF1C6AC}" srcOrd="0" destOrd="0" presId="urn:microsoft.com/office/officeart/2005/8/layout/gear1"/>
    <dgm:cxn modelId="{CF297090-A940-452E-B3D3-DA245BCBEFB0}" type="presParOf" srcId="{16602566-28DE-46F9-800B-754B16E808BB}" destId="{3FEE82D3-4D81-4C06-BB3A-3200C075593B}" srcOrd="1" destOrd="0" presId="urn:microsoft.com/office/officeart/2005/8/layout/gear1"/>
    <dgm:cxn modelId="{142EBC0D-2DEE-4480-84A2-D11B77DDF42A}" type="presParOf" srcId="{16602566-28DE-46F9-800B-754B16E808BB}" destId="{4D1EB9E3-0037-4699-81CA-6DACD54CC648}" srcOrd="2" destOrd="0" presId="urn:microsoft.com/office/officeart/2005/8/layout/gear1"/>
    <dgm:cxn modelId="{B80E5EEF-4825-42AA-B705-0087ECE2B329}" type="presParOf" srcId="{16602566-28DE-46F9-800B-754B16E808BB}" destId="{CECA4826-33FB-41B8-8C06-A8F9A6CF380A}" srcOrd="3" destOrd="0" presId="urn:microsoft.com/office/officeart/2005/8/layout/gear1"/>
    <dgm:cxn modelId="{BB3C07B4-1A5B-42D5-9131-7127319A8C85}" type="presParOf" srcId="{16602566-28DE-46F9-800B-754B16E808BB}" destId="{30AE7FAF-7D16-4CAB-B63B-99CF4C8B41EE}" srcOrd="4" destOrd="0" presId="urn:microsoft.com/office/officeart/2005/8/layout/gear1"/>
    <dgm:cxn modelId="{E7B3E96A-B12B-404A-BE2B-AFFDD3F3AE8C}" type="presParOf" srcId="{16602566-28DE-46F9-800B-754B16E808BB}" destId="{449C4C5B-FE74-44D6-A738-B15E9481AB0D}" srcOrd="5" destOrd="0" presId="urn:microsoft.com/office/officeart/2005/8/layout/gear1"/>
    <dgm:cxn modelId="{93F8828A-A495-444B-AE2D-059C035478FB}" type="presParOf" srcId="{16602566-28DE-46F9-800B-754B16E808BB}" destId="{50BC732C-7C2D-4310-BCB6-6BAA67E5C3D5}" srcOrd="6" destOrd="0" presId="urn:microsoft.com/office/officeart/2005/8/layout/gear1"/>
    <dgm:cxn modelId="{9883C406-6F44-4D57-BB17-98F5E3B2717B}" type="presParOf" srcId="{16602566-28DE-46F9-800B-754B16E808BB}" destId="{A6044D87-978C-460A-BF68-E970337F4B3F}" srcOrd="7" destOrd="0" presId="urn:microsoft.com/office/officeart/2005/8/layout/gear1"/>
    <dgm:cxn modelId="{F7E37A44-E792-47F6-BA3E-7C7E818F5FE6}" type="presParOf" srcId="{16602566-28DE-46F9-800B-754B16E808BB}" destId="{2F34F7BD-B6EE-4C65-8964-95DDA2B67661}" srcOrd="8" destOrd="0" presId="urn:microsoft.com/office/officeart/2005/8/layout/gear1"/>
    <dgm:cxn modelId="{B593D28C-5A47-4F81-849B-6CB7811BE1AD}" type="presParOf" srcId="{16602566-28DE-46F9-800B-754B16E808BB}" destId="{5D87DB89-8C15-44B1-A014-EF1F7F286630}" srcOrd="9" destOrd="0" presId="urn:microsoft.com/office/officeart/2005/8/layout/gear1"/>
    <dgm:cxn modelId="{837D733B-4418-4B11-8F2B-C1507C07089A}" type="presParOf" srcId="{16602566-28DE-46F9-800B-754B16E808BB}" destId="{AC75F9B7-32F0-4E75-A5EB-398763C8D41C}" srcOrd="10" destOrd="0" presId="urn:microsoft.com/office/officeart/2005/8/layout/gear1"/>
    <dgm:cxn modelId="{4CD29F12-F061-4D87-B4EC-942673DB8EB4}" type="presParOf" srcId="{16602566-28DE-46F9-800B-754B16E808BB}" destId="{3B15385C-C2AF-4489-B0DA-7AD1E20E346D}" srcOrd="11" destOrd="0" presId="urn:microsoft.com/office/officeart/2005/8/layout/gear1"/>
    <dgm:cxn modelId="{7FD0923F-1FED-4E29-9935-5C2FE1D17532}" type="presParOf" srcId="{16602566-28DE-46F9-800B-754B16E808BB}" destId="{CA54A769-9FC7-427A-967E-3D43B80FAF9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2C580-D497-41DF-ADA2-516023BB4968}">
      <dsp:nvSpPr>
        <dsp:cNvPr id="0" name=""/>
        <dsp:cNvSpPr/>
      </dsp:nvSpPr>
      <dsp:spPr>
        <a:xfrm>
          <a:off x="3359264" y="1170007"/>
          <a:ext cx="1476303" cy="1277061"/>
        </a:xfrm>
        <a:prstGeom prst="hexagon">
          <a:avLst>
            <a:gd name="adj" fmla="val 28570"/>
            <a:gd name="vf" fmla="val 115470"/>
          </a:avLst>
        </a:prstGeom>
        <a:solidFill>
          <a:srgbClr val="D6E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SpLD definitions and terminology</a:t>
          </a:r>
          <a:endParaRPr lang="en-US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03908" y="1381634"/>
        <a:ext cx="987015" cy="853807"/>
      </dsp:txXfrm>
    </dsp:sp>
    <dsp:sp modelId="{B3A91F1D-37C7-4597-BBC1-CCB11531E878}">
      <dsp:nvSpPr>
        <dsp:cNvPr id="0" name=""/>
        <dsp:cNvSpPr/>
      </dsp:nvSpPr>
      <dsp:spPr>
        <a:xfrm>
          <a:off x="4326586" y="550501"/>
          <a:ext cx="557004" cy="479933"/>
        </a:xfrm>
        <a:prstGeom prst="hexagon">
          <a:avLst>
            <a:gd name="adj" fmla="val 28900"/>
            <a:gd name="vf" fmla="val 115470"/>
          </a:avLst>
        </a:prstGeom>
        <a:solidFill>
          <a:srgbClr val="6DA4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D8603-4D6B-4EE6-8F42-A406FD80E34B}">
      <dsp:nvSpPr>
        <dsp:cNvPr id="0" name=""/>
        <dsp:cNvSpPr/>
      </dsp:nvSpPr>
      <dsp:spPr>
        <a:xfrm>
          <a:off x="3538125" y="0"/>
          <a:ext cx="1209819" cy="1046636"/>
        </a:xfrm>
        <a:prstGeom prst="hexagon">
          <a:avLst>
            <a:gd name="adj" fmla="val 28570"/>
            <a:gd name="vf" fmla="val 115470"/>
          </a:avLst>
        </a:prstGeom>
        <a:solidFill>
          <a:srgbClr val="D6E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SpLD screening</a:t>
          </a:r>
          <a:endParaRPr lang="en-US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38618" y="173450"/>
        <a:ext cx="808833" cy="699736"/>
      </dsp:txXfrm>
    </dsp:sp>
    <dsp:sp modelId="{48133202-29B9-4242-997D-4E4E49100BF1}">
      <dsp:nvSpPr>
        <dsp:cNvPr id="0" name=""/>
        <dsp:cNvSpPr/>
      </dsp:nvSpPr>
      <dsp:spPr>
        <a:xfrm>
          <a:off x="4976653" y="1447720"/>
          <a:ext cx="557004" cy="479933"/>
        </a:xfrm>
        <a:prstGeom prst="hexagon">
          <a:avLst>
            <a:gd name="adj" fmla="val 28900"/>
            <a:gd name="vf" fmla="val 115470"/>
          </a:avLst>
        </a:prstGeom>
        <a:solidFill>
          <a:srgbClr val="6DA4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B734E-48DC-4F95-8D7F-42FB379E7C24}">
      <dsp:nvSpPr>
        <dsp:cNvPr id="0" name=""/>
        <dsp:cNvSpPr/>
      </dsp:nvSpPr>
      <dsp:spPr>
        <a:xfrm>
          <a:off x="4647670" y="643751"/>
          <a:ext cx="1209819" cy="1046636"/>
        </a:xfrm>
        <a:prstGeom prst="hexagon">
          <a:avLst>
            <a:gd name="adj" fmla="val 28570"/>
            <a:gd name="vf" fmla="val 115470"/>
          </a:avLst>
        </a:prstGeom>
        <a:solidFill>
          <a:srgbClr val="D6E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SpLD diagnostic assessment</a:t>
          </a:r>
          <a:endParaRPr lang="en-US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48163" y="817201"/>
        <a:ext cx="808833" cy="699736"/>
      </dsp:txXfrm>
    </dsp:sp>
    <dsp:sp modelId="{D5468890-044A-410B-B736-97756EF17932}">
      <dsp:nvSpPr>
        <dsp:cNvPr id="0" name=""/>
        <dsp:cNvSpPr/>
      </dsp:nvSpPr>
      <dsp:spPr>
        <a:xfrm>
          <a:off x="4525074" y="2460513"/>
          <a:ext cx="557004" cy="479933"/>
        </a:xfrm>
        <a:prstGeom prst="hexagon">
          <a:avLst>
            <a:gd name="adj" fmla="val 28900"/>
            <a:gd name="vf" fmla="val 115470"/>
          </a:avLst>
        </a:prstGeom>
        <a:solidFill>
          <a:srgbClr val="6DA4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2F921-2F9B-4EDD-86A7-2D915B1CE8C9}">
      <dsp:nvSpPr>
        <dsp:cNvPr id="0" name=""/>
        <dsp:cNvSpPr/>
      </dsp:nvSpPr>
      <dsp:spPr>
        <a:xfrm>
          <a:off x="4647670" y="1909292"/>
          <a:ext cx="1209819" cy="1046636"/>
        </a:xfrm>
        <a:prstGeom prst="hexagon">
          <a:avLst>
            <a:gd name="adj" fmla="val 28570"/>
            <a:gd name="vf" fmla="val 115470"/>
          </a:avLst>
        </a:prstGeom>
        <a:solidFill>
          <a:srgbClr val="D6E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Specialist 1:1 study skills support</a:t>
          </a:r>
          <a:endParaRPr lang="en-US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48163" y="2082742"/>
        <a:ext cx="808833" cy="699736"/>
      </dsp:txXfrm>
    </dsp:sp>
    <dsp:sp modelId="{413E270E-F32F-4B06-B9CE-1376CE97205A}">
      <dsp:nvSpPr>
        <dsp:cNvPr id="0" name=""/>
        <dsp:cNvSpPr/>
      </dsp:nvSpPr>
      <dsp:spPr>
        <a:xfrm>
          <a:off x="3404884" y="2565645"/>
          <a:ext cx="557004" cy="479933"/>
        </a:xfrm>
        <a:prstGeom prst="hexagon">
          <a:avLst>
            <a:gd name="adj" fmla="val 28900"/>
            <a:gd name="vf" fmla="val 115470"/>
          </a:avLst>
        </a:prstGeom>
        <a:solidFill>
          <a:srgbClr val="6DA4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12641-C96A-4D53-96EA-1E78D53178AA}">
      <dsp:nvSpPr>
        <dsp:cNvPr id="0" name=""/>
        <dsp:cNvSpPr/>
      </dsp:nvSpPr>
      <dsp:spPr>
        <a:xfrm>
          <a:off x="3538125" y="2553763"/>
          <a:ext cx="1209819" cy="1046636"/>
        </a:xfrm>
        <a:prstGeom prst="hexagon">
          <a:avLst>
            <a:gd name="adj" fmla="val 28570"/>
            <a:gd name="vf" fmla="val 115470"/>
          </a:avLst>
        </a:prstGeom>
        <a:solidFill>
          <a:srgbClr val="D6E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Institutional adjustments</a:t>
          </a:r>
          <a:endParaRPr lang="en-US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38618" y="2727213"/>
        <a:ext cx="808833" cy="699736"/>
      </dsp:txXfrm>
    </dsp:sp>
    <dsp:sp modelId="{3A4E750D-CD9C-4B0D-BA66-741B7812C25D}">
      <dsp:nvSpPr>
        <dsp:cNvPr id="0" name=""/>
        <dsp:cNvSpPr/>
      </dsp:nvSpPr>
      <dsp:spPr>
        <a:xfrm>
          <a:off x="2744170" y="1668785"/>
          <a:ext cx="557004" cy="479933"/>
        </a:xfrm>
        <a:prstGeom prst="hexagon">
          <a:avLst>
            <a:gd name="adj" fmla="val 28900"/>
            <a:gd name="vf" fmla="val 115470"/>
          </a:avLst>
        </a:prstGeom>
        <a:solidFill>
          <a:srgbClr val="6DA4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A62E5-1F83-444D-AC72-30B57DDBD9CA}">
      <dsp:nvSpPr>
        <dsp:cNvPr id="0" name=""/>
        <dsp:cNvSpPr/>
      </dsp:nvSpPr>
      <dsp:spPr>
        <a:xfrm>
          <a:off x="2423429" y="1910012"/>
          <a:ext cx="1209819" cy="1046636"/>
        </a:xfrm>
        <a:prstGeom prst="hexagon">
          <a:avLst>
            <a:gd name="adj" fmla="val 28570"/>
            <a:gd name="vf" fmla="val 115470"/>
          </a:avLst>
        </a:prstGeom>
        <a:solidFill>
          <a:srgbClr val="D6E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Inclusive practice</a:t>
          </a:r>
          <a:endParaRPr lang="en-US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23922" y="2083462"/>
        <a:ext cx="808833" cy="699736"/>
      </dsp:txXfrm>
    </dsp:sp>
    <dsp:sp modelId="{3B990130-A412-46C2-BB2F-D98EBD32954F}">
      <dsp:nvSpPr>
        <dsp:cNvPr id="0" name=""/>
        <dsp:cNvSpPr/>
      </dsp:nvSpPr>
      <dsp:spPr>
        <a:xfrm>
          <a:off x="2423429" y="642311"/>
          <a:ext cx="1209819" cy="1046636"/>
        </a:xfrm>
        <a:prstGeom prst="hexagon">
          <a:avLst>
            <a:gd name="adj" fmla="val 28570"/>
            <a:gd name="vf" fmla="val 115470"/>
          </a:avLst>
        </a:prstGeom>
        <a:solidFill>
          <a:srgbClr val="D6E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Measuring value and impact / promotion</a:t>
          </a:r>
          <a:endParaRPr lang="en-US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23922" y="815761"/>
        <a:ext cx="808833" cy="699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81D0D-F985-47FC-A726-D8FE6CF1C6AC}">
      <dsp:nvSpPr>
        <dsp:cNvPr id="0" name=""/>
        <dsp:cNvSpPr/>
      </dsp:nvSpPr>
      <dsp:spPr>
        <a:xfrm>
          <a:off x="3258361" y="1782198"/>
          <a:ext cx="2178242" cy="2178242"/>
        </a:xfrm>
        <a:prstGeom prst="gear9">
          <a:avLst/>
        </a:prstGeom>
        <a:solidFill>
          <a:srgbClr val="D6E5D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Diagnostic Assessment</a:t>
          </a:r>
        </a:p>
      </dsp:txBody>
      <dsp:txXfrm>
        <a:off x="3696285" y="2292441"/>
        <a:ext cx="1302394" cy="1119661"/>
      </dsp:txXfrm>
    </dsp:sp>
    <dsp:sp modelId="{CECA4826-33FB-41B8-8C06-A8F9A6CF380A}">
      <dsp:nvSpPr>
        <dsp:cNvPr id="0" name=""/>
        <dsp:cNvSpPr/>
      </dsp:nvSpPr>
      <dsp:spPr>
        <a:xfrm>
          <a:off x="1948786" y="1266374"/>
          <a:ext cx="1584176" cy="1584176"/>
        </a:xfrm>
        <a:prstGeom prst="gear6">
          <a:avLst/>
        </a:prstGeom>
        <a:solidFill>
          <a:srgbClr val="D6E5D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screening</a:t>
          </a:r>
        </a:p>
      </dsp:txBody>
      <dsp:txXfrm>
        <a:off x="2347607" y="1667606"/>
        <a:ext cx="786534" cy="781712"/>
      </dsp:txXfrm>
    </dsp:sp>
    <dsp:sp modelId="{50BC732C-7C2D-4310-BCB6-6BAA67E5C3D5}">
      <dsp:nvSpPr>
        <dsp:cNvPr id="0" name=""/>
        <dsp:cNvSpPr/>
      </dsp:nvSpPr>
      <dsp:spPr>
        <a:xfrm rot="20700000">
          <a:off x="2878321" y="174421"/>
          <a:ext cx="1552169" cy="1552169"/>
        </a:xfrm>
        <a:prstGeom prst="gear6">
          <a:avLst/>
        </a:prstGeom>
        <a:solidFill>
          <a:srgbClr val="D6E5D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Discussion </a:t>
          </a:r>
        </a:p>
      </dsp:txBody>
      <dsp:txXfrm rot="-20700000">
        <a:off x="3218757" y="514857"/>
        <a:ext cx="871297" cy="871297"/>
      </dsp:txXfrm>
    </dsp:sp>
    <dsp:sp modelId="{AC75F9B7-32F0-4E75-A5EB-398763C8D41C}">
      <dsp:nvSpPr>
        <dsp:cNvPr id="0" name=""/>
        <dsp:cNvSpPr/>
      </dsp:nvSpPr>
      <dsp:spPr>
        <a:xfrm>
          <a:off x="3088322" y="1454951"/>
          <a:ext cx="2788150" cy="2788150"/>
        </a:xfrm>
        <a:prstGeom prst="circularArrow">
          <a:avLst>
            <a:gd name="adj1" fmla="val 4688"/>
            <a:gd name="adj2" fmla="val 299029"/>
            <a:gd name="adj3" fmla="val 2510441"/>
            <a:gd name="adj4" fmla="val 15873664"/>
            <a:gd name="adj5" fmla="val 5469"/>
          </a:avLst>
        </a:prstGeom>
        <a:solidFill>
          <a:srgbClr val="D6E5D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5385C-C2AF-4489-B0DA-7AD1E20E346D}">
      <dsp:nvSpPr>
        <dsp:cNvPr id="0" name=""/>
        <dsp:cNvSpPr/>
      </dsp:nvSpPr>
      <dsp:spPr>
        <a:xfrm>
          <a:off x="1710466" y="917826"/>
          <a:ext cx="2025765" cy="20257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D6E5D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4A769-9FC7-427A-967E-3D43B80FAF9D}">
      <dsp:nvSpPr>
        <dsp:cNvPr id="0" name=""/>
        <dsp:cNvSpPr/>
      </dsp:nvSpPr>
      <dsp:spPr>
        <a:xfrm>
          <a:off x="2519288" y="-164558"/>
          <a:ext cx="2184183" cy="21841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329" cy="4985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92" y="1"/>
            <a:ext cx="2890329" cy="4985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CA18F-0558-471A-BD7B-C97A41DBF600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062"/>
            <a:ext cx="2890329" cy="4985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92" y="9428062"/>
            <a:ext cx="2890329" cy="4985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68F23-B0AC-44C8-8CAF-B17E94F87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993" y="0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10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993" y="9428010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62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249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950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25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71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966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6DA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775346" y="1617868"/>
            <a:ext cx="0" cy="274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181658" y="1540814"/>
            <a:ext cx="6062750" cy="2831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96861" y="1605616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6861" y="1875614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96861" y="2283314"/>
            <a:ext cx="1219139" cy="521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0"/>
            <a:ext cx="216693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96861" y="4221384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1560" y="825816"/>
            <a:ext cx="7884740" cy="38341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2B3-6C40-4DA2-BE2B-30056B742F9F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9D2-EBDC-465D-9C9C-BB6092840F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6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1418035"/>
            <a:ext cx="6668019" cy="102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1" y="3165872"/>
            <a:ext cx="6668021" cy="452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699542"/>
            <a:ext cx="6668019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3" y="1347635"/>
            <a:ext cx="6740030" cy="3404603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598752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598752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59875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441" userDrawn="1">
          <p15:clr>
            <a:srgbClr val="FBAE40"/>
          </p15:clr>
        </p15:guide>
        <p15:guide id="2" pos="4768" userDrawn="1">
          <p15:clr>
            <a:srgbClr val="FBAE40"/>
          </p15:clr>
        </p15:guide>
        <p15:guide id="3" pos="5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697943"/>
            <a:ext cx="6668019" cy="4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0769" y="1346400"/>
            <a:ext cx="6726844" cy="3510074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598752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598752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59875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666" y="1368000"/>
            <a:ext cx="3167583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665" y="700088"/>
            <a:ext cx="6552655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11961" y="1368000"/>
            <a:ext cx="3240360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00113" y="700088"/>
            <a:ext cx="6553200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1368566"/>
            <a:ext cx="3167583" cy="339165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59875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59875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59875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Bullet Point</a:t>
            </a:r>
          </a:p>
          <a:p>
            <a:pPr lvl="2"/>
            <a:r>
              <a:rPr lang="en-GB" dirty="0" smtClean="0"/>
              <a:t>Third Bullet Point</a:t>
            </a:r>
          </a:p>
          <a:p>
            <a:pPr lvl="3"/>
            <a:endParaRPr lang="en-GB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4194" y="1368566"/>
            <a:ext cx="3239119" cy="339165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59875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59875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59875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Bullet Point</a:t>
            </a:r>
          </a:p>
          <a:p>
            <a:pPr lvl="2"/>
            <a:r>
              <a:rPr lang="en-US" dirty="0" smtClean="0"/>
              <a:t>Third Bullet Point</a:t>
            </a:r>
          </a:p>
          <a:p>
            <a:pPr lvl="3"/>
            <a:endParaRPr lang="en-US" dirty="0" smtClean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120" y="700088"/>
            <a:ext cx="6553200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120" y="1368678"/>
            <a:ext cx="3167583" cy="343586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59875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598752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59875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4194" y="1368678"/>
            <a:ext cx="3238126" cy="343586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59875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598752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59875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653" userDrawn="1">
          <p15:clr>
            <a:srgbClr val="FBAE40"/>
          </p15:clr>
        </p15:guide>
        <p15:guide id="4" pos="2517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700088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346637"/>
            <a:ext cx="6515620" cy="340354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8974" y="1402166"/>
            <a:ext cx="3167583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8973" y="700088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042" y="1402167"/>
            <a:ext cx="3816350" cy="334801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641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39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080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1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15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14" indent="-454014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01" indent="-377816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78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372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3995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46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gif"/><Relationship Id="rId7" Type="http://schemas.openxmlformats.org/officeDocument/2006/relationships/hyperlink" Target="https://www.google.co.uk/url?sa=i&amp;source=images&amp;cd=&amp;cad=rja&amp;uact=8&amp;ved=2ahUKEwi39YO9-7nbAhULJ8AKHX0lDiAQjRx6BAgBEAU&amp;url=https://www.istockphoto.com/photos/juggling-priorities&amp;psig=AOvVaw2qGKHDpnNWWL47UVlfQ8BO&amp;ust=1528200014673660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xfrm>
            <a:off x="2181658" y="1707654"/>
            <a:ext cx="6782830" cy="29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</a:t>
            </a:r>
            <a:r>
              <a:rPr lang="en-GB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 </a:t>
            </a:r>
            <a:r>
              <a:rPr lang="en-GB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exploring specific learning </a:t>
            </a:r>
            <a:r>
              <a:rPr lang="en-GB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difficulties (SpLD), </a:t>
            </a:r>
            <a:r>
              <a:rPr lang="en-GB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inclusive </a:t>
            </a:r>
            <a:r>
              <a:rPr lang="en-GB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practice, reasonable adjustments and specialist support</a:t>
            </a:r>
            <a:endParaRPr lang="en-GB" altLang="en-US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400533" y="1605616"/>
            <a:ext cx="1219139" cy="2690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395535" y="1875614"/>
            <a:ext cx="1320465" cy="408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0" dirty="0" smtClean="0">
                <a:ea typeface="ＭＳ Ｐゴシック" charset="-128"/>
              </a:rPr>
              <a:t>James McKenzie Kelly Goodfellow</a:t>
            </a:r>
            <a:endParaRPr lang="en-US" altLang="en-US" b="0" dirty="0"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June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99592" y="1203598"/>
            <a:ext cx="6668021" cy="38164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Successful consultancy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10 staff 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Tools, resources and promotional materials shared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Implementation of new services for ZU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In time, this should lead to increased disclosure, more students identified and supported, and raised awareness of SpLD across ZU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611560" y="295550"/>
            <a:ext cx="6668019" cy="692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outcomes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611560" y="295550"/>
            <a:ext cx="6668019" cy="692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challenges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4" y="1491631"/>
            <a:ext cx="763363" cy="766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23" y="1491630"/>
            <a:ext cx="777899" cy="766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62" y="1419622"/>
            <a:ext cx="1170186" cy="117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46" y="1174944"/>
            <a:ext cx="1707654" cy="1707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89" y="3375553"/>
            <a:ext cx="2682511" cy="1783870"/>
          </a:xfrm>
          <a:prstGeom prst="rect">
            <a:avLst/>
          </a:prstGeom>
        </p:spPr>
      </p:pic>
      <p:pic>
        <p:nvPicPr>
          <p:cNvPr id="1028" name="Picture 4" descr="Image result for juggling prioriti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2" y="1205883"/>
            <a:ext cx="1869922" cy="18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00" y="3435846"/>
            <a:ext cx="2430991" cy="1525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846"/>
            <a:ext cx="2916240" cy="1707654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059832" y="2139702"/>
            <a:ext cx="1820738" cy="504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</a:pPr>
            <a:r>
              <a:rPr lang="en-US" altLang="en-US" dirty="0" smtClean="0">
                <a:ea typeface="ＭＳ Ｐゴシック" charset="-128"/>
              </a:rPr>
              <a:t>Bristol    Dubai</a:t>
            </a:r>
          </a:p>
          <a:p>
            <a:pPr>
              <a:lnSpc>
                <a:spcPct val="200000"/>
              </a:lnSpc>
            </a:pPr>
            <a:endParaRPr lang="en-US" alt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1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0" y="1419622"/>
            <a:ext cx="9143999" cy="3723878"/>
          </a:xfrm>
          <a:solidFill>
            <a:schemeClr val="bg1"/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11560" y="51470"/>
            <a:ext cx="695605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ts val="48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400" b="0" i="0" kern="120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What took place during the consultancy visit?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159012" y="2539920"/>
            <a:ext cx="557004" cy="479933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6DA46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2783305"/>
              </p:ext>
            </p:extLst>
          </p:nvPr>
        </p:nvGraphicFramePr>
        <p:xfrm>
          <a:off x="323528" y="1491630"/>
          <a:ext cx="828092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5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0" y="1779662"/>
            <a:ext cx="9143999" cy="3363838"/>
          </a:xfrm>
          <a:solidFill>
            <a:schemeClr val="bg1"/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 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932040" y="1131590"/>
            <a:ext cx="3960440" cy="1512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Are UWE staff confident in identifying whether a student’s study issues may stem from English being an additional language, a Specific Learning Difficulty or other factors? </a:t>
            </a: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539552" y="295550"/>
            <a:ext cx="6912766" cy="692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SpLD identification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5270011"/>
              </p:ext>
            </p:extLst>
          </p:nvPr>
        </p:nvGraphicFramePr>
        <p:xfrm>
          <a:off x="-1404664" y="987574"/>
          <a:ext cx="6912768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54936"/>
            <a:ext cx="1224136" cy="1272798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932040" y="2787774"/>
            <a:ext cx="39604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Key factors in identification: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Features of native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Screening tools and assessment tests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4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539552" y="295550"/>
            <a:ext cx="6912766" cy="692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 considerations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6" y="1059582"/>
            <a:ext cx="7992888" cy="403244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Typical Student </a:t>
            </a:r>
            <a:r>
              <a:rPr lang="en-GB" dirty="0" smtClean="0"/>
              <a:t>concerns: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Reading </a:t>
            </a:r>
            <a:r>
              <a:rPr lang="en-GB" dirty="0"/>
              <a:t>accuracy, </a:t>
            </a:r>
            <a:r>
              <a:rPr lang="en-GB" dirty="0" smtClean="0"/>
              <a:t>comprehension and speed</a:t>
            </a:r>
            <a:endParaRPr lang="en-GB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Written accuracy, </a:t>
            </a:r>
            <a:r>
              <a:rPr lang="en-GB" dirty="0"/>
              <a:t>spelling and </a:t>
            </a:r>
            <a:r>
              <a:rPr lang="en-GB" dirty="0" smtClean="0"/>
              <a:t>grammar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Understanding instruction</a:t>
            </a:r>
            <a:endParaRPr lang="en-GB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		</a:t>
            </a:r>
            <a:r>
              <a:rPr lang="en-GB" dirty="0" smtClean="0"/>
              <a:t>What is </a:t>
            </a:r>
            <a:r>
              <a:rPr lang="en-GB" dirty="0"/>
              <a:t>your experience in your own language</a:t>
            </a:r>
            <a:r>
              <a:rPr lang="en-GB" dirty="0" smtClean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		</a:t>
            </a:r>
            <a:r>
              <a:rPr lang="en-GB" dirty="0" smtClean="0"/>
              <a:t>How does this </a:t>
            </a:r>
            <a:r>
              <a:rPr lang="en-GB" dirty="0"/>
              <a:t>compare to your experiences </a:t>
            </a:r>
            <a:r>
              <a:rPr lang="en-GB" dirty="0" smtClean="0"/>
              <a:t>learning English</a:t>
            </a:r>
            <a:r>
              <a:rPr lang="en-GB" dirty="0"/>
              <a:t>?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/>
              <a:t>				</a:t>
            </a:r>
            <a:r>
              <a:rPr lang="en-GB" sz="2000" dirty="0" smtClean="0"/>
              <a:t>	Complications</a:t>
            </a:r>
            <a:r>
              <a:rPr lang="en-GB" sz="2000" dirty="0"/>
              <a:t>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3" y="2787774"/>
            <a:ext cx="1362176" cy="14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539552" y="295550"/>
            <a:ext cx="6912766" cy="692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Arabic language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419622"/>
            <a:ext cx="4824536" cy="23762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Arabic </a:t>
            </a:r>
            <a:r>
              <a:rPr lang="en-GB" dirty="0"/>
              <a:t>language - Top 5 most spoken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Classic, MSA and spoken/ local dialect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English as instructional language post secondary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Transparency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8748E-05BA-4D8D-8EFA-1C3CA37B7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972" y="1095548"/>
            <a:ext cx="3089928" cy="2052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1819D8-DA30-4837-8A5D-FD5C27F8B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3172306"/>
            <a:ext cx="2448272" cy="1919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532516"/>
            <a:ext cx="48245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Dyslexia and Multilingualism: Identifying and 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bilingual learners who might be at 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developing 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SpLD/dyslexia </a:t>
            </a:r>
            <a:r>
              <a:rPr lang="en-GB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Mortimore </a:t>
            </a:r>
            <a:r>
              <a:rPr lang="en-GB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 (2012)</a:t>
            </a:r>
          </a:p>
        </p:txBody>
      </p:sp>
    </p:spTree>
    <p:extLst>
      <p:ext uri="{BB962C8B-B14F-4D97-AF65-F5344CB8AC3E}">
        <p14:creationId xmlns:p14="http://schemas.microsoft.com/office/powerpoint/2010/main" val="4089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539552" y="195486"/>
            <a:ext cx="6912766" cy="692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 and pedagogy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059582"/>
            <a:ext cx="8208912" cy="3600400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difficulties need to be considered within the context of the individual’s cultural world (Martin 2009)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experience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Materials and assessors background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 used - Reasonable adjustments – to correct, to proofread, to rectify</a:t>
            </a:r>
          </a:p>
          <a:p>
            <a:pPr lvl="1">
              <a:lnSpc>
                <a:spcPct val="150000"/>
              </a:lnSpc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UWE – student authorship, confidence and independence</a:t>
            </a:r>
          </a:p>
          <a:p>
            <a:pPr lvl="1">
              <a:lnSpc>
                <a:spcPct val="150000"/>
              </a:lnSpc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‘helping students to help themselves’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UAE - Less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identification of SpLD?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Awareness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driven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4748540"/>
            <a:ext cx="6408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Martin, D (2009) Language Disabilities in Cultural and Linguistic 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Diversity Clevedon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Multilingual Matters</a:t>
            </a:r>
          </a:p>
          <a:p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0" y="1779662"/>
            <a:ext cx="9143999" cy="3363838"/>
          </a:xfrm>
          <a:solidFill>
            <a:schemeClr val="bg1"/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 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83568" y="339502"/>
            <a:ext cx="666801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ts val="48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400" b="0" i="0" kern="120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What has UWE learnt from this partnership?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2211710"/>
            <a:ext cx="6912768" cy="2808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</a:t>
            </a:r>
            <a:r>
              <a:rPr lang="en-GB" dirty="0"/>
              <a:t>detailed investigation in early identification stages by UWE </a:t>
            </a:r>
            <a:r>
              <a:rPr lang="en-GB" dirty="0" smtClean="0"/>
              <a:t>staff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Training of UWE staff who screen and support. To raise awareness of these cultural and linguistic </a:t>
            </a:r>
            <a:r>
              <a:rPr lang="en-GB" dirty="0" smtClean="0"/>
              <a:t>differences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 SpLD awareness and EAL discussion in our UWE wide staff training sessions – 3 times per year. Through the Learning and Development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4" t="8464" r="2310" b="2944"/>
          <a:stretch/>
        </p:blipFill>
        <p:spPr>
          <a:xfrm rot="6198082">
            <a:off x="7393418" y="3740502"/>
            <a:ext cx="1417706" cy="1000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6296" r="2161" b="7475"/>
          <a:stretch/>
        </p:blipFill>
        <p:spPr>
          <a:xfrm rot="6198082">
            <a:off x="7468929" y="2143180"/>
            <a:ext cx="1417707" cy="9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0" y="1635646"/>
            <a:ext cx="9143999" cy="3507854"/>
          </a:xfrm>
          <a:solidFill>
            <a:schemeClr val="bg1"/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 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11561" y="2211710"/>
            <a:ext cx="7848872" cy="2448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Co-presenting workshop at the  National Association of Disability Practitioners International conference at the end of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Plan to follow up with ZU at the end of 2018 to evaluate changes made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Ongoing dialogue 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83568" y="195486"/>
            <a:ext cx="666801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ts val="48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400" b="0" i="0" kern="120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What next for the partnership?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-36512" y="1347614"/>
            <a:ext cx="9143999" cy="3795886"/>
          </a:xfrm>
          <a:solidFill>
            <a:schemeClr val="bg1"/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 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83568" y="195486"/>
            <a:ext cx="666801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ts val="48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400" b="0" i="0" kern="120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7654"/>
            <a:ext cx="2520280" cy="262046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23528" y="4731990"/>
            <a:ext cx="8424936" cy="43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dirty="0" smtClean="0">
                <a:ea typeface="ＭＳ Ｐゴシック" charset="-128"/>
              </a:rPr>
              <a:t>Access West of England  </a:t>
            </a:r>
            <a:r>
              <a:rPr lang="en-US" altLang="en-US" sz="1400" dirty="0" smtClean="0">
                <a:solidFill>
                  <a:srgbClr val="6DA463"/>
                </a:solidFill>
                <a:ea typeface="ＭＳ Ｐゴシック" charset="-128"/>
                <a:sym typeface="Wingdings 2" panose="05020102010507070707" pitchFamily="18" charset="2"/>
              </a:rPr>
              <a:t></a:t>
            </a:r>
            <a:r>
              <a:rPr lang="en-US" altLang="en-US" sz="1400" dirty="0" smtClean="0">
                <a:solidFill>
                  <a:srgbClr val="6DA463"/>
                </a:solidFill>
                <a:ea typeface="ＭＳ Ｐゴシック" charset="-128"/>
              </a:rPr>
              <a:t> </a:t>
            </a:r>
            <a:r>
              <a:rPr lang="en-US" altLang="en-US" sz="1400" dirty="0" smtClean="0">
                <a:ea typeface="ＭＳ Ｐゴシック" charset="-128"/>
              </a:rPr>
              <a:t> www.uwe.ac.uk/awe  </a:t>
            </a:r>
            <a:r>
              <a:rPr lang="en-US" altLang="en-US" sz="1400" dirty="0">
                <a:solidFill>
                  <a:srgbClr val="6DA463"/>
                </a:solidFill>
                <a:ea typeface="ＭＳ Ｐゴシック" charset="-128"/>
                <a:sym typeface="Wingdings 2" panose="05020102010507070707" pitchFamily="18" charset="2"/>
              </a:rPr>
              <a:t></a:t>
            </a:r>
            <a:r>
              <a:rPr lang="en-US" altLang="en-US" sz="1400" dirty="0" smtClean="0">
                <a:ea typeface="ＭＳ Ｐゴシック" charset="-128"/>
              </a:rPr>
              <a:t>  Frenchay 2P39  </a:t>
            </a:r>
            <a:r>
              <a:rPr lang="en-US" altLang="en-US" sz="1400" dirty="0">
                <a:solidFill>
                  <a:srgbClr val="6DA463"/>
                </a:solidFill>
                <a:ea typeface="ＭＳ Ｐゴシック" charset="-128"/>
                <a:sym typeface="Wingdings 2" panose="05020102010507070707" pitchFamily="18" charset="2"/>
              </a:rPr>
              <a:t></a:t>
            </a:r>
            <a:r>
              <a:rPr lang="en-US" altLang="en-US" sz="1400" dirty="0" smtClean="0">
                <a:ea typeface="ＭＳ Ｐゴシック" charset="-128"/>
              </a:rPr>
              <a:t>  ext. 83589  </a:t>
            </a:r>
            <a:r>
              <a:rPr lang="en-US" altLang="en-US" sz="1400" dirty="0">
                <a:solidFill>
                  <a:srgbClr val="6DA463"/>
                </a:solidFill>
                <a:ea typeface="ＭＳ Ｐゴシック" charset="-128"/>
                <a:sym typeface="Wingdings 2" panose="05020102010507070707" pitchFamily="18" charset="2"/>
              </a:rPr>
              <a:t></a:t>
            </a:r>
            <a:r>
              <a:rPr lang="en-US" altLang="en-US" sz="1400" dirty="0" smtClean="0">
                <a:ea typeface="ＭＳ Ｐゴシック" charset="-128"/>
              </a:rPr>
              <a:t>  spld@uwe.ac.uk</a:t>
            </a:r>
            <a:endParaRPr lang="en-US" alt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73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0" y="1491630"/>
            <a:ext cx="9143999" cy="3683994"/>
          </a:xfrm>
          <a:solidFill>
            <a:schemeClr val="bg1"/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 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899594" y="411510"/>
            <a:ext cx="6668019" cy="48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ts val="48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400" b="0" i="0" kern="120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 of the session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27584" y="1923678"/>
            <a:ext cx="7866213" cy="2520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To demonstrate a successful international partnership between UWE and </a:t>
            </a:r>
            <a:r>
              <a:rPr lang="en-US" altLang="en-US" dirty="0" err="1" smtClean="0"/>
              <a:t>Zayed</a:t>
            </a:r>
            <a:r>
              <a:rPr lang="en-US" altLang="en-US" dirty="0" smtClean="0"/>
              <a:t> University (United Arab Emirates)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To identify the </a:t>
            </a:r>
            <a:r>
              <a:rPr lang="en-US" altLang="en-US" dirty="0"/>
              <a:t>key linguistic and cultural considerations when identifying international students with SpLD, </a:t>
            </a:r>
            <a:r>
              <a:rPr lang="en-US" altLang="en-US" dirty="0" smtClean="0"/>
              <a:t>particularly in </a:t>
            </a:r>
            <a:r>
              <a:rPr lang="en-US" altLang="en-US" dirty="0"/>
              <a:t>relation to </a:t>
            </a:r>
            <a:r>
              <a:rPr lang="en-US" altLang="en-US" dirty="0" smtClean="0"/>
              <a:t>students from the Middle-east and Gulf regions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To explore how this </a:t>
            </a:r>
            <a:r>
              <a:rPr lang="en-US" altLang="en-US" dirty="0"/>
              <a:t>might </a:t>
            </a:r>
            <a:r>
              <a:rPr lang="en-US" altLang="en-US" dirty="0" smtClean="0"/>
              <a:t>impact upon provision of  support and inclusive practice at UWE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0" y="1491630"/>
            <a:ext cx="9143999" cy="3683994"/>
          </a:xfrm>
          <a:solidFill>
            <a:schemeClr val="bg1"/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 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899594" y="411510"/>
            <a:ext cx="6668019" cy="48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ts val="48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400" b="0" i="0" kern="120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overview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27584" y="1923678"/>
            <a:ext cx="7866213" cy="2880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ea typeface="ＭＳ Ｐゴシック" charset="-128"/>
              </a:rPr>
              <a:t>Who was involved</a:t>
            </a:r>
            <a:r>
              <a:rPr lang="en-US" altLang="en-US" dirty="0" smtClean="0">
                <a:ea typeface="ＭＳ Ｐゴシック" charset="-128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ea typeface="ＭＳ Ｐゴシック" charset="-128"/>
              </a:rPr>
              <a:t>How did the partnership come about?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 smtClean="0"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 smtClean="0">
                <a:ea typeface="ＭＳ Ｐゴシック" charset="-128"/>
              </a:rPr>
              <a:t>What took place during the consultancy visit?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 smtClean="0">
                <a:ea typeface="ＭＳ Ｐゴシック" charset="-128"/>
              </a:rPr>
              <a:t>What has UWE learnt from this partnership?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 smtClean="0">
                <a:ea typeface="ＭＳ Ｐゴシック" charset="-128"/>
              </a:rPr>
              <a:t>What next for the partnership?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" y="1325463"/>
            <a:ext cx="9467850" cy="3838575"/>
          </a:xfrm>
          <a:prstGeom prst="rect">
            <a:avLst/>
          </a:prstGeom>
        </p:spPr>
      </p:pic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683568" y="339502"/>
            <a:ext cx="6668019" cy="488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Who was involved?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90" y="2219984"/>
            <a:ext cx="767142" cy="1097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30" y="2062517"/>
            <a:ext cx="1295425" cy="6477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73242" y="187736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724128" y="342525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urved Left Arrow 13"/>
          <p:cNvSpPr/>
          <p:nvPr/>
        </p:nvSpPr>
        <p:spPr>
          <a:xfrm rot="18060000">
            <a:off x="4481209" y="990674"/>
            <a:ext cx="288000" cy="297671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8060000" flipH="1" flipV="1">
            <a:off x="4218614" y="1410818"/>
            <a:ext cx="288000" cy="29772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" y="48851"/>
            <a:ext cx="1210101" cy="1730811"/>
          </a:xfrm>
          <a:prstGeom prst="rect">
            <a:avLst/>
          </a:prstGeom>
        </p:spPr>
      </p:pic>
      <p:pic>
        <p:nvPicPr>
          <p:cNvPr id="12" name="Picture 11" descr="Image result for zayed university abu dhabi campu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-20538"/>
            <a:ext cx="4654873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43758"/>
            <a:ext cx="3646682" cy="2499742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547663" y="195487"/>
            <a:ext cx="2736305" cy="23075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10,000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campuses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90% female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Switch from Arabic to English at HE level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283968" y="3219822"/>
            <a:ext cx="4752529" cy="18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1% disability self-disclosure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Accessibility service for physical/sensory impairment 10 years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provision for hidden disability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8f725e93-e8a0-40fc-81c3-1e1201f67c7d@eurprd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06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0" y="1491630"/>
            <a:ext cx="9143999" cy="3651870"/>
          </a:xfrm>
          <a:solidFill>
            <a:schemeClr val="bg1"/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 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99591" y="2283718"/>
            <a:ext cx="6668021" cy="2376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Project timeline</a:t>
            </a:r>
          </a:p>
          <a:p>
            <a:endParaRPr lang="en-US" altLang="en-US" dirty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Project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Project outcomes</a:t>
            </a:r>
          </a:p>
          <a:p>
            <a:endParaRPr lang="en-US" altLang="en-US" dirty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Project challenges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11560" y="51470"/>
            <a:ext cx="695605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ts val="48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400" b="0" i="0" kern="120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How did the partnership come about?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/>
          <p:cNvSpPr txBox="1">
            <a:spLocks/>
          </p:cNvSpPr>
          <p:nvPr/>
        </p:nvSpPr>
        <p:spPr bwMode="auto">
          <a:xfrm>
            <a:off x="-227" y="3510360"/>
            <a:ext cx="9143999" cy="1581670"/>
          </a:xfrm>
          <a:prstGeom prst="rect">
            <a:avLst/>
          </a:prstGeom>
          <a:solidFill>
            <a:srgbClr val="6DA463">
              <a:alpha val="30000"/>
            </a:srgbClr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/>
              <a:t>    </a:t>
            </a:r>
            <a:endParaRPr lang="en-US" altLang="en-US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-227" y="1472223"/>
            <a:ext cx="9143999" cy="1988874"/>
          </a:xfrm>
          <a:prstGeom prst="rect">
            <a:avLst/>
          </a:prstGeom>
          <a:solidFill>
            <a:srgbClr val="6DA463">
              <a:alpha val="30000"/>
            </a:srgbClr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/>
              <a:t>    </a:t>
            </a:r>
            <a:endParaRPr lang="en-US" altLang="en-US" dirty="0"/>
          </a:p>
        </p:txBody>
      </p:sp>
      <p:sp>
        <p:nvSpPr>
          <p:cNvPr id="35" name="Text Placeholder 2"/>
          <p:cNvSpPr txBox="1">
            <a:spLocks/>
          </p:cNvSpPr>
          <p:nvPr/>
        </p:nvSpPr>
        <p:spPr bwMode="auto">
          <a:xfrm>
            <a:off x="0" y="994229"/>
            <a:ext cx="9143999" cy="425393"/>
          </a:xfrm>
          <a:prstGeom prst="rect">
            <a:avLst/>
          </a:prstGeom>
          <a:solidFill>
            <a:srgbClr val="6DA463">
              <a:alpha val="30000"/>
            </a:srgbClr>
          </a:solidFill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/>
              <a:t>    </a:t>
            </a:r>
            <a:endParaRPr lang="en-US" alt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17144" y="3076208"/>
            <a:ext cx="648000" cy="0"/>
          </a:xfrm>
          <a:prstGeom prst="line">
            <a:avLst/>
          </a:prstGeom>
          <a:ln w="12700">
            <a:solidFill>
              <a:srgbClr val="59875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5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683568" y="195486"/>
            <a:ext cx="6668019" cy="47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timeline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hape 3"/>
          <p:cNvSpPr/>
          <p:nvPr/>
        </p:nvSpPr>
        <p:spPr>
          <a:xfrm rot="4146645">
            <a:off x="-13555" y="790597"/>
            <a:ext cx="5824026" cy="4368474"/>
          </a:xfrm>
          <a:prstGeom prst="swooshArrow">
            <a:avLst>
              <a:gd name="adj1" fmla="val 9941"/>
              <a:gd name="adj2" fmla="val 11432"/>
            </a:avLst>
          </a:prstGeom>
          <a:solidFill>
            <a:srgbClr val="59875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67012" y="1019686"/>
            <a:ext cx="6925468" cy="360000"/>
          </a:xfrm>
          <a:prstGeom prst="rect">
            <a:avLst/>
          </a:prstGeom>
          <a:solidFill>
            <a:schemeClr val="bg1"/>
          </a:solidFill>
          <a:ln>
            <a:solidFill>
              <a:srgbClr val="59875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Apr 2015 – British Council arranged visit to UWE by HEIs from Gulf region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400416" y="1879268"/>
            <a:ext cx="3259816" cy="360000"/>
          </a:xfrm>
          <a:prstGeom prst="rect">
            <a:avLst/>
          </a:prstGeom>
          <a:solidFill>
            <a:schemeClr val="bg1"/>
          </a:solidFill>
          <a:ln>
            <a:solidFill>
              <a:srgbClr val="598752"/>
            </a:solidFill>
          </a:ln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 smtClean="0"/>
              <a:t>Apr 2016 – Follow up visit to UWE</a:t>
            </a: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218135" y="3548514"/>
            <a:ext cx="3314305" cy="360000"/>
          </a:xfrm>
          <a:prstGeom prst="rect">
            <a:avLst/>
          </a:prstGeom>
          <a:solidFill>
            <a:schemeClr val="bg1"/>
          </a:solidFill>
          <a:ln>
            <a:solidFill>
              <a:srgbClr val="598752"/>
            </a:solidFill>
          </a:ln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 smtClean="0"/>
              <a:t>Jan 2018 – Consultancy visit to ZU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 rot="3300000">
            <a:off x="4454597" y="4102885"/>
            <a:ext cx="792088" cy="347357"/>
          </a:xfrm>
          <a:prstGeom prst="rect">
            <a:avLst/>
          </a:prstGeom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 smtClean="0">
                <a:solidFill>
                  <a:schemeClr val="bg1"/>
                </a:solidFill>
              </a:rPr>
              <a:t>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 rot="2760000">
            <a:off x="3635888" y="3067734"/>
            <a:ext cx="792088" cy="347357"/>
          </a:xfrm>
          <a:prstGeom prst="rect">
            <a:avLst/>
          </a:prstGeom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1300" dirty="0" smtClean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 rot="2212355">
            <a:off x="2643927" y="2093037"/>
            <a:ext cx="792088" cy="347357"/>
          </a:xfrm>
          <a:prstGeom prst="rect">
            <a:avLst/>
          </a:prstGeom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1000" dirty="0" smtClean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 rot="1230386">
            <a:off x="1402556" y="1355477"/>
            <a:ext cx="792088" cy="347357"/>
          </a:xfrm>
          <a:prstGeom prst="rect">
            <a:avLst/>
          </a:prstGeom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2015</a:t>
            </a:r>
          </a:p>
          <a:p>
            <a:pPr marL="0" indent="0">
              <a:buFont typeface="+mj-lt"/>
              <a:buNone/>
            </a:pPr>
            <a:endParaRPr lang="en-US" sz="800" dirty="0" smtClean="0">
              <a:solidFill>
                <a:schemeClr val="bg1"/>
              </a:solidFill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666035" y="2900442"/>
            <a:ext cx="3002309" cy="360000"/>
          </a:xfrm>
          <a:prstGeom prst="rect">
            <a:avLst/>
          </a:prstGeom>
          <a:solidFill>
            <a:schemeClr val="bg1"/>
          </a:solidFill>
          <a:ln>
            <a:solidFill>
              <a:srgbClr val="598752"/>
            </a:solidFill>
          </a:ln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 smtClean="0"/>
              <a:t>Aug 2017 – Project relaunched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37228" y="113749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95744" y="1635654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19872" y="257175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55984" y="362049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0" y="3711540"/>
            <a:ext cx="648000" cy="0"/>
          </a:xfrm>
          <a:prstGeom prst="line">
            <a:avLst/>
          </a:prstGeom>
          <a:ln w="12700">
            <a:solidFill>
              <a:srgbClr val="59875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57066" y="2069852"/>
            <a:ext cx="648000" cy="0"/>
          </a:xfrm>
          <a:prstGeom prst="line">
            <a:avLst/>
          </a:prstGeom>
          <a:ln w="12700">
            <a:solidFill>
              <a:srgbClr val="59875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39824" y="1675904"/>
            <a:ext cx="648000" cy="0"/>
          </a:xfrm>
          <a:prstGeom prst="line">
            <a:avLst/>
          </a:prstGeom>
          <a:ln w="12700">
            <a:solidFill>
              <a:srgbClr val="59875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59632" y="1231518"/>
            <a:ext cx="648000" cy="0"/>
          </a:xfrm>
          <a:prstGeom prst="line">
            <a:avLst/>
          </a:prstGeom>
          <a:ln w="12700">
            <a:solidFill>
              <a:srgbClr val="59875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/>
          <p:cNvSpPr txBox="1">
            <a:spLocks/>
          </p:cNvSpPr>
          <p:nvPr/>
        </p:nvSpPr>
        <p:spPr>
          <a:xfrm>
            <a:off x="-36512" y="1088610"/>
            <a:ext cx="1022970" cy="360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 smtClean="0"/>
              <a:t>Initiating</a:t>
            </a:r>
            <a:endParaRPr lang="en-US" dirty="0"/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899592" y="2211750"/>
            <a:ext cx="1022970" cy="360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1683293" y="4011910"/>
            <a:ext cx="1160515" cy="360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 smtClean="0"/>
              <a:t>Executing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24750" y="1491630"/>
            <a:ext cx="2736304" cy="360000"/>
          </a:xfrm>
          <a:prstGeom prst="rect">
            <a:avLst/>
          </a:prstGeom>
          <a:solidFill>
            <a:schemeClr val="bg1"/>
          </a:solidFill>
          <a:ln>
            <a:solidFill>
              <a:srgbClr val="598752"/>
            </a:solidFill>
          </a:ln>
        </p:spPr>
        <p:txBody>
          <a:bodyPr/>
          <a:lstStyle>
            <a:lvl1pPr marL="266700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875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 smtClean="0"/>
              <a:t>Jan 2016 – Recce visit to ZU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  <p:bldP spid="9" grpId="0" animBg="1"/>
      <p:bldP spid="14" grpId="0" animBg="1"/>
      <p:bldP spid="32" grpId="0"/>
      <p:bldP spid="33" grpId="0"/>
      <p:bldP spid="3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99592" y="1347614"/>
            <a:ext cx="7560840" cy="280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provide </a:t>
            </a:r>
            <a:r>
              <a:rPr lang="en-US" dirty="0"/>
              <a:t>specific training to </a:t>
            </a:r>
            <a:r>
              <a:rPr lang="en-US" dirty="0" smtClean="0"/>
              <a:t>ZU </a:t>
            </a:r>
            <a:r>
              <a:rPr lang="en-US" dirty="0"/>
              <a:t>staff on SpLD and how to identify and support </a:t>
            </a:r>
            <a:r>
              <a:rPr lang="en-US" dirty="0" smtClean="0"/>
              <a:t>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provide advice, support and practical suggestions on </a:t>
            </a:r>
            <a:r>
              <a:rPr lang="en-US" dirty="0"/>
              <a:t>how best to set up and promote new specialist services for students at </a:t>
            </a:r>
            <a:r>
              <a:rPr lang="en-US" dirty="0" smtClean="0"/>
              <a:t>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share experience in relation to inclusive practice and reasonable adjustments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provide opportunity </a:t>
            </a:r>
            <a:r>
              <a:rPr lang="en-US" dirty="0"/>
              <a:t>for observing </a:t>
            </a:r>
            <a:r>
              <a:rPr lang="en-US" dirty="0" smtClean="0"/>
              <a:t>ZU </a:t>
            </a:r>
            <a:r>
              <a:rPr lang="en-US" dirty="0"/>
              <a:t>staff screening </a:t>
            </a:r>
            <a:r>
              <a:rPr lang="en-US" dirty="0" smtClean="0"/>
              <a:t>students </a:t>
            </a:r>
            <a:r>
              <a:rPr lang="en-US" dirty="0"/>
              <a:t>for </a:t>
            </a:r>
            <a:r>
              <a:rPr lang="en-US" dirty="0" smtClean="0"/>
              <a:t>SpLD and provide feedback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539552" y="295550"/>
            <a:ext cx="7344816" cy="692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objectives</a:t>
            </a:r>
            <a:endParaRPr lang="en-US" alt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7AB1D9504C54F9BDC21A13F3D45F8" ma:contentTypeVersion="4" ma:contentTypeDescription="Create a new document." ma:contentTypeScope="" ma:versionID="281a8aee3199a915906587ecc3b4a3d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68fb88f7b8fe3d26c835aeb35faa26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29E531D-B8A5-48B1-A7A5-0E7D29058D39}"/>
</file>

<file path=customXml/itemProps2.xml><?xml version="1.0" encoding="utf-8"?>
<ds:datastoreItem xmlns:ds="http://schemas.openxmlformats.org/officeDocument/2006/customXml" ds:itemID="{657F400C-6514-4AEF-ABA1-06CF729FDDB4}"/>
</file>

<file path=customXml/itemProps3.xml><?xml version="1.0" encoding="utf-8"?>
<ds:datastoreItem xmlns:ds="http://schemas.openxmlformats.org/officeDocument/2006/customXml" ds:itemID="{3AC9EDFE-3C91-42ED-99A3-799DF990A5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722</Words>
  <Application>Microsoft Office PowerPoint</Application>
  <PresentationFormat>On-screen Show (16:9)</PresentationFormat>
  <Paragraphs>157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Georgia</vt:lpstr>
      <vt:lpstr>Tahoma</vt:lpstr>
      <vt:lpstr>Wingdings 2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Julia Denman</cp:lastModifiedBy>
  <cp:revision>104</cp:revision>
  <cp:lastPrinted>2016-04-26T08:55:24Z</cp:lastPrinted>
  <dcterms:created xsi:type="dcterms:W3CDTF">2016-04-27T08:32:31Z</dcterms:created>
  <dcterms:modified xsi:type="dcterms:W3CDTF">2018-06-06T10:44:29Z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0x01010087B7AB1D9504C54F9BDC21A13F3D45F8</vt:lpwstr>
  </property>
</Properties>
</file>