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5"/>
    <p:sldMasterId id="2147483980" r:id="rId6"/>
    <p:sldMasterId id="2147484016" r:id="rId7"/>
    <p:sldMasterId id="2147484041" r:id="rId8"/>
  </p:sldMasterIdLst>
  <p:notesMasterIdLst>
    <p:notesMasterId r:id="rId28"/>
  </p:notesMasterIdLst>
  <p:handoutMasterIdLst>
    <p:handoutMasterId r:id="rId29"/>
  </p:handoutMasterIdLst>
  <p:sldIdLst>
    <p:sldId id="256" r:id="rId9"/>
    <p:sldId id="295" r:id="rId10"/>
    <p:sldId id="296" r:id="rId11"/>
    <p:sldId id="322" r:id="rId12"/>
    <p:sldId id="260" r:id="rId13"/>
    <p:sldId id="267" r:id="rId14"/>
    <p:sldId id="276" r:id="rId15"/>
    <p:sldId id="309" r:id="rId16"/>
    <p:sldId id="315" r:id="rId17"/>
    <p:sldId id="318" r:id="rId18"/>
    <p:sldId id="319" r:id="rId19"/>
    <p:sldId id="320" r:id="rId20"/>
    <p:sldId id="321" r:id="rId21"/>
    <p:sldId id="323" r:id="rId22"/>
    <p:sldId id="324" r:id="rId23"/>
    <p:sldId id="325" r:id="rId24"/>
    <p:sldId id="316" r:id="rId25"/>
    <p:sldId id="313" r:id="rId26"/>
    <p:sldId id="300" r:id="rId27"/>
  </p:sldIdLst>
  <p:sldSz cx="9144000" cy="6858000" type="screen4x3"/>
  <p:notesSz cx="9872663" cy="6742113"/>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56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28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00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72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orient="horz" pos="427">
          <p15:clr>
            <a:srgbClr val="A4A3A4"/>
          </p15:clr>
        </p15:guide>
        <p15:guide id="3" orient="horz" pos="983">
          <p15:clr>
            <a:srgbClr val="A4A3A4"/>
          </p15:clr>
        </p15:guide>
        <p15:guide id="4" orient="horz" pos="3838">
          <p15:clr>
            <a:srgbClr val="A4A3A4"/>
          </p15:clr>
        </p15:guide>
        <p15:guide id="5" pos="2880">
          <p15:clr>
            <a:srgbClr val="A4A3A4"/>
          </p15:clr>
        </p15:guide>
        <p15:guide id="6" pos="562">
          <p15:clr>
            <a:srgbClr val="A4A3A4"/>
          </p15:clr>
        </p15:guide>
        <p15:guide id="7" pos="5103">
          <p15:clr>
            <a:srgbClr val="A4A3A4"/>
          </p15:clr>
        </p15:guide>
        <p15:guide id="8" pos="2562">
          <p15:clr>
            <a:srgbClr val="A4A3A4"/>
          </p15:clr>
        </p15:guide>
        <p15:guide id="9" pos="269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7F4633"/>
    <a:srgbClr val="1A9DAC"/>
    <a:srgbClr val="598752"/>
    <a:srgbClr val="6DA463"/>
    <a:srgbClr val="A65C45"/>
    <a:srgbClr val="CC7054"/>
    <a:srgbClr val="FFFFFF"/>
    <a:srgbClr val="D6A700"/>
    <a:srgbClr val="958CB2"/>
    <a:srgbClr val="7FBF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824"/>
    <p:restoredTop sz="94674"/>
  </p:normalViewPr>
  <p:slideViewPr>
    <p:cSldViewPr showGuides="1">
      <p:cViewPr varScale="1">
        <p:scale>
          <a:sx n="73" d="100"/>
          <a:sy n="73" d="100"/>
        </p:scale>
        <p:origin x="1122" y="66"/>
      </p:cViewPr>
      <p:guideLst>
        <p:guide orient="horz" pos="2160"/>
        <p:guide orient="horz" pos="427"/>
        <p:guide orient="horz" pos="983"/>
        <p:guide orient="horz" pos="3838"/>
        <p:guide pos="2880"/>
        <p:guide pos="562"/>
        <p:guide pos="5103"/>
        <p:guide pos="2562"/>
        <p:guide pos="269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8" Type="http://schemas.openxmlformats.org/officeDocument/2006/relationships/slideMaster" Target="slideMasters/slideMaster4.xml"/><Relationship Id="rId3" Type="http://schemas.openxmlformats.org/officeDocument/2006/relationships/customXml" Target="../customXml/item3.xml"/><Relationship Id="rId21" Type="http://schemas.openxmlformats.org/officeDocument/2006/relationships/slide" Target="slides/slide13.xml"/><Relationship Id="rId47" Type="http://schemas.microsoft.com/office/2016/11/relationships/changesInfo" Target="changesInfos/changesInfo1.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30" Type="http://schemas.openxmlformats.org/officeDocument/2006/relationships/presProps" Target="presProps.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046228D2-D04D-492A-98F3-17DCB151F743}"/>
    <pc:docChg chg="modSld">
      <pc:chgData name="" userId="" providerId="" clId="Web-{046228D2-D04D-492A-98F3-17DCB151F743}" dt="2018-06-03T13:19:20.957" v="157" actId="1076"/>
      <pc:docMkLst>
        <pc:docMk/>
      </pc:docMkLst>
      <pc:sldChg chg="delSp modSp">
        <pc:chgData name="" userId="" providerId="" clId="Web-{046228D2-D04D-492A-98F3-17DCB151F743}" dt="2018-06-03T13:09:28.460" v="42" actId="1076"/>
        <pc:sldMkLst>
          <pc:docMk/>
          <pc:sldMk cId="3163057816" sldId="296"/>
        </pc:sldMkLst>
        <pc:spChg chg="del mod">
          <ac:chgData name="" userId="" providerId="" clId="Web-{046228D2-D04D-492A-98F3-17DCB151F743}" dt="2018-06-03T13:09:17.381" v="37"/>
          <ac:spMkLst>
            <pc:docMk/>
            <pc:sldMk cId="3163057816" sldId="296"/>
            <ac:spMk id="2" creationId="{00000000-0000-0000-0000-000000000000}"/>
          </ac:spMkLst>
        </pc:spChg>
        <pc:picChg chg="mod modCrop">
          <ac:chgData name="" userId="" providerId="" clId="Web-{046228D2-D04D-492A-98F3-17DCB151F743}" dt="2018-06-03T13:09:28.460" v="42" actId="1076"/>
          <ac:picMkLst>
            <pc:docMk/>
            <pc:sldMk cId="3163057816" sldId="296"/>
            <ac:picMk id="2050" creationId="{00000000-0000-0000-0000-000000000000}"/>
          </ac:picMkLst>
        </pc:picChg>
      </pc:sldChg>
      <pc:sldChg chg="modSp">
        <pc:chgData name="" userId="" providerId="" clId="Web-{046228D2-D04D-492A-98F3-17DCB151F743}" dt="2018-06-03T13:19:20.957" v="157" actId="1076"/>
        <pc:sldMkLst>
          <pc:docMk/>
          <pc:sldMk cId="1905637963" sldId="313"/>
        </pc:sldMkLst>
        <pc:spChg chg="mod">
          <ac:chgData name="" userId="" providerId="" clId="Web-{046228D2-D04D-492A-98F3-17DCB151F743}" dt="2018-06-03T13:19:11.254" v="153" actId="20577"/>
          <ac:spMkLst>
            <pc:docMk/>
            <pc:sldMk cId="1905637963" sldId="313"/>
            <ac:spMk id="2" creationId="{FE4C0D60-20A0-4F9B-BF13-A1658C881376}"/>
          </ac:spMkLst>
        </pc:spChg>
        <pc:picChg chg="mod">
          <ac:chgData name="" userId="" providerId="" clId="Web-{046228D2-D04D-492A-98F3-17DCB151F743}" dt="2018-06-03T13:19:20.957" v="157" actId="1076"/>
          <ac:picMkLst>
            <pc:docMk/>
            <pc:sldMk cId="1905637963" sldId="313"/>
            <ac:picMk id="4" creationId="{FD4F2535-E7CF-4FC0-9027-51D85FB0A0D2}"/>
          </ac:picMkLst>
        </pc:picChg>
      </pc:sldChg>
      <pc:sldChg chg="modSp">
        <pc:chgData name="" userId="" providerId="" clId="Web-{046228D2-D04D-492A-98F3-17DCB151F743}" dt="2018-06-03T13:12:56.006" v="67" actId="20577"/>
        <pc:sldMkLst>
          <pc:docMk/>
          <pc:sldMk cId="32301069" sldId="315"/>
        </pc:sldMkLst>
        <pc:spChg chg="mod">
          <ac:chgData name="" userId="" providerId="" clId="Web-{046228D2-D04D-492A-98F3-17DCB151F743}" dt="2018-06-03T13:12:56.006" v="67" actId="20577"/>
          <ac:spMkLst>
            <pc:docMk/>
            <pc:sldMk cId="32301069" sldId="315"/>
            <ac:spMk id="5" creationId="{00000000-0000-0000-0000-000000000000}"/>
          </ac:spMkLst>
        </pc:spChg>
      </pc:sldChg>
      <pc:sldChg chg="addSp delSp modSp">
        <pc:chgData name="" userId="" providerId="" clId="Web-{046228D2-D04D-492A-98F3-17DCB151F743}" dt="2018-06-03T13:15:00.990" v="90" actId="1076"/>
        <pc:sldMkLst>
          <pc:docMk/>
          <pc:sldMk cId="671803264" sldId="318"/>
        </pc:sldMkLst>
        <pc:spChg chg="add del mod">
          <ac:chgData name="" userId="" providerId="" clId="Web-{046228D2-D04D-492A-98F3-17DCB151F743}" dt="2018-06-03T13:11:45.975" v="46"/>
          <ac:spMkLst>
            <pc:docMk/>
            <pc:sldMk cId="671803264" sldId="318"/>
            <ac:spMk id="2" creationId="{B0EF72B4-46C3-4E2D-9707-D672542033FA}"/>
          </ac:spMkLst>
        </pc:spChg>
        <pc:spChg chg="add mod">
          <ac:chgData name="" userId="" providerId="" clId="Web-{046228D2-D04D-492A-98F3-17DCB151F743}" dt="2018-06-03T13:15:00.990" v="90" actId="1076"/>
          <ac:spMkLst>
            <pc:docMk/>
            <pc:sldMk cId="671803264" sldId="318"/>
            <ac:spMk id="3" creationId="{4D101672-C1D9-4EEC-8702-E36035285B9F}"/>
          </ac:spMkLst>
        </pc:spChg>
      </pc:sldChg>
      <pc:sldChg chg="addSp delSp modSp">
        <pc:chgData name="" userId="" providerId="" clId="Web-{046228D2-D04D-492A-98F3-17DCB151F743}" dt="2018-06-03T13:16:58.755" v="136" actId="20577"/>
        <pc:sldMkLst>
          <pc:docMk/>
          <pc:sldMk cId="2139828549" sldId="319"/>
        </pc:sldMkLst>
        <pc:spChg chg="add del mod">
          <ac:chgData name="" userId="" providerId="" clId="Web-{046228D2-D04D-492A-98F3-17DCB151F743}" dt="2018-06-03T13:13:33.334" v="78"/>
          <ac:spMkLst>
            <pc:docMk/>
            <pc:sldMk cId="2139828549" sldId="319"/>
            <ac:spMk id="3" creationId="{E178ED34-851B-448C-91E2-BD547249E2F3}"/>
          </ac:spMkLst>
        </pc:spChg>
        <pc:spChg chg="add mod">
          <ac:chgData name="" userId="" providerId="" clId="Web-{046228D2-D04D-492A-98F3-17DCB151F743}" dt="2018-06-03T13:16:58.755" v="136" actId="20577"/>
          <ac:spMkLst>
            <pc:docMk/>
            <pc:sldMk cId="2139828549" sldId="319"/>
            <ac:spMk id="9" creationId="{56A59BDA-AF3E-4888-BAE2-0C1BDBEE47E0}"/>
          </ac:spMkLst>
        </pc:spChg>
      </pc:sldChg>
      <pc:sldChg chg="addSp modSp">
        <pc:chgData name="" userId="" providerId="" clId="Web-{046228D2-D04D-492A-98F3-17DCB151F743}" dt="2018-06-03T13:17:05.521" v="139" actId="20577"/>
        <pc:sldMkLst>
          <pc:docMk/>
          <pc:sldMk cId="2189317874" sldId="320"/>
        </pc:sldMkLst>
        <pc:spChg chg="add mod">
          <ac:chgData name="" userId="" providerId="" clId="Web-{046228D2-D04D-492A-98F3-17DCB151F743}" dt="2018-06-03T13:17:05.521" v="139" actId="20577"/>
          <ac:spMkLst>
            <pc:docMk/>
            <pc:sldMk cId="2189317874" sldId="320"/>
            <ac:spMk id="10" creationId="{F9A7972F-A9FA-4A71-BE09-3F42621EE4ED}"/>
          </ac:spMkLst>
        </pc:spChg>
      </pc:sldChg>
      <pc:sldChg chg="addSp modSp">
        <pc:chgData name="" userId="" providerId="" clId="Web-{046228D2-D04D-492A-98F3-17DCB151F743}" dt="2018-06-03T13:16:50.630" v="133" actId="20577"/>
        <pc:sldMkLst>
          <pc:docMk/>
          <pc:sldMk cId="2513206084" sldId="321"/>
        </pc:sldMkLst>
        <pc:spChg chg="add mod">
          <ac:chgData name="" userId="" providerId="" clId="Web-{046228D2-D04D-492A-98F3-17DCB151F743}" dt="2018-06-03T13:16:50.630" v="133" actId="20577"/>
          <ac:spMkLst>
            <pc:docMk/>
            <pc:sldMk cId="2513206084" sldId="321"/>
            <ac:spMk id="7" creationId="{299600F4-4B24-4675-AD22-ABB1F1351589}"/>
          </ac:spMkLst>
        </pc:spChg>
      </pc:sldChg>
      <pc:sldChg chg="delSp modSp">
        <pc:chgData name="" userId="" providerId="" clId="Web-{046228D2-D04D-492A-98F3-17DCB151F743}" dt="2018-06-03T13:09:08.225" v="35" actId="1076"/>
        <pc:sldMkLst>
          <pc:docMk/>
          <pc:sldMk cId="3719504568" sldId="322"/>
        </pc:sldMkLst>
        <pc:spChg chg="del">
          <ac:chgData name="" userId="" providerId="" clId="Web-{046228D2-D04D-492A-98F3-17DCB151F743}" dt="2018-06-03T13:08:52.803" v="31"/>
          <ac:spMkLst>
            <pc:docMk/>
            <pc:sldMk cId="3719504568" sldId="322"/>
            <ac:spMk id="2" creationId="{18765580-4694-49BB-AE2D-20C0B6E5606A}"/>
          </ac:spMkLst>
        </pc:spChg>
        <pc:spChg chg="del">
          <ac:chgData name="" userId="" providerId="" clId="Web-{046228D2-D04D-492A-98F3-17DCB151F743}" dt="2018-06-03T13:08:49.741" v="30"/>
          <ac:spMkLst>
            <pc:docMk/>
            <pc:sldMk cId="3719504568" sldId="322"/>
            <ac:spMk id="3" creationId="{48C28F84-9BD5-448A-9217-2B564B8C9C48}"/>
          </ac:spMkLst>
        </pc:spChg>
        <pc:picChg chg="mod modCrop">
          <ac:chgData name="" userId="" providerId="" clId="Web-{046228D2-D04D-492A-98F3-17DCB151F743}" dt="2018-06-03T13:09:08.225" v="35" actId="1076"/>
          <ac:picMkLst>
            <pc:docMk/>
            <pc:sldMk cId="3719504568" sldId="322"/>
            <ac:picMk id="4" creationId="{6D1590F1-64CA-4575-A286-45482E9BBF01}"/>
          </ac:picMkLst>
        </pc:picChg>
      </pc:sldChg>
      <pc:sldChg chg="addSp modSp">
        <pc:chgData name="" userId="" providerId="" clId="Web-{046228D2-D04D-492A-98F3-17DCB151F743}" dt="2018-06-03T13:16:40.240" v="128" actId="20577"/>
        <pc:sldMkLst>
          <pc:docMk/>
          <pc:sldMk cId="2630187465" sldId="323"/>
        </pc:sldMkLst>
        <pc:spChg chg="add mod">
          <ac:chgData name="" userId="" providerId="" clId="Web-{046228D2-D04D-492A-98F3-17DCB151F743}" dt="2018-06-03T13:16:40.240" v="128" actId="20577"/>
          <ac:spMkLst>
            <pc:docMk/>
            <pc:sldMk cId="2630187465" sldId="323"/>
            <ac:spMk id="4" creationId="{70D56FF0-ED46-4E8C-A571-23B57CCC59E2}"/>
          </ac:spMkLst>
        </pc:spChg>
      </pc:sldChg>
      <pc:sldChg chg="addSp modSp">
        <pc:chgData name="" userId="" providerId="" clId="Web-{046228D2-D04D-492A-98F3-17DCB151F743}" dt="2018-06-03T13:16:28.115" v="122" actId="20577"/>
        <pc:sldMkLst>
          <pc:docMk/>
          <pc:sldMk cId="3659952156" sldId="324"/>
        </pc:sldMkLst>
        <pc:spChg chg="add mod">
          <ac:chgData name="" userId="" providerId="" clId="Web-{046228D2-D04D-492A-98F3-17DCB151F743}" dt="2018-06-03T13:16:28.115" v="122" actId="20577"/>
          <ac:spMkLst>
            <pc:docMk/>
            <pc:sldMk cId="3659952156" sldId="324"/>
            <ac:spMk id="2" creationId="{E7084D77-1E88-4F35-950E-297088DE2FD9}"/>
          </ac:spMkLst>
        </pc:spChg>
      </pc:sldChg>
      <pc:sldChg chg="addSp modSp">
        <pc:chgData name="" userId="" providerId="" clId="Web-{046228D2-D04D-492A-98F3-17DCB151F743}" dt="2018-06-03T13:17:23.130" v="143" actId="1076"/>
        <pc:sldMkLst>
          <pc:docMk/>
          <pc:sldMk cId="3965276834" sldId="325"/>
        </pc:sldMkLst>
        <pc:spChg chg="add mod">
          <ac:chgData name="" userId="" providerId="" clId="Web-{046228D2-D04D-492A-98F3-17DCB151F743}" dt="2018-06-03T13:17:23.130" v="143" actId="1076"/>
          <ac:spMkLst>
            <pc:docMk/>
            <pc:sldMk cId="3965276834" sldId="325"/>
            <ac:spMk id="3" creationId="{4036F8B1-7C40-4FDE-AF4F-C94C9E8AA3D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8154" cy="33710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592796" y="0"/>
            <a:ext cx="4278154" cy="337106"/>
          </a:xfrm>
          <a:prstGeom prst="rect">
            <a:avLst/>
          </a:prstGeom>
        </p:spPr>
        <p:txBody>
          <a:bodyPr vert="horz" lIns="91440" tIns="45720" rIns="91440" bIns="45720" rtlCol="0"/>
          <a:lstStyle>
            <a:lvl1pPr algn="r">
              <a:defRPr sz="1200"/>
            </a:lvl1pPr>
          </a:lstStyle>
          <a:p>
            <a:fld id="{EF628A88-B71C-46F5-BFE6-B7923BB3AA73}" type="datetimeFigureOut">
              <a:rPr lang="en-GB" smtClean="0"/>
              <a:t>05/06/2018</a:t>
            </a:fld>
            <a:endParaRPr lang="en-GB"/>
          </a:p>
        </p:txBody>
      </p:sp>
      <p:sp>
        <p:nvSpPr>
          <p:cNvPr id="4" name="Footer Placeholder 3"/>
          <p:cNvSpPr>
            <a:spLocks noGrp="1"/>
          </p:cNvSpPr>
          <p:nvPr>
            <p:ph type="ftr" sz="quarter" idx="2"/>
          </p:nvPr>
        </p:nvSpPr>
        <p:spPr>
          <a:xfrm>
            <a:off x="0" y="6403447"/>
            <a:ext cx="4278154" cy="33710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592796" y="6403447"/>
            <a:ext cx="4278154" cy="337106"/>
          </a:xfrm>
          <a:prstGeom prst="rect">
            <a:avLst/>
          </a:prstGeom>
        </p:spPr>
        <p:txBody>
          <a:bodyPr vert="horz" lIns="91440" tIns="45720" rIns="91440" bIns="45720" rtlCol="0" anchor="b"/>
          <a:lstStyle>
            <a:lvl1pPr algn="r">
              <a:defRPr sz="1200"/>
            </a:lvl1pPr>
          </a:lstStyle>
          <a:p>
            <a:fld id="{71319106-5450-4DA7-92FA-231AEC363558}" type="slidenum">
              <a:rPr lang="en-GB" smtClean="0"/>
              <a:t>‹#›</a:t>
            </a:fld>
            <a:endParaRPr lang="en-GB"/>
          </a:p>
        </p:txBody>
      </p:sp>
    </p:spTree>
    <p:extLst>
      <p:ext uri="{BB962C8B-B14F-4D97-AF65-F5344CB8AC3E}">
        <p14:creationId xmlns:p14="http://schemas.microsoft.com/office/powerpoint/2010/main" val="2686468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4278154" cy="33710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ea typeface="ＭＳ Ｐゴシック" charset="0"/>
                <a:cs typeface="ＭＳ Ｐゴシック" charset="0"/>
              </a:defRPr>
            </a:lvl1pPr>
          </a:lstStyle>
          <a:p>
            <a:pPr>
              <a:defRPr/>
            </a:pPr>
            <a:endParaRPr lang="en-US"/>
          </a:p>
        </p:txBody>
      </p:sp>
      <p:sp>
        <p:nvSpPr>
          <p:cNvPr id="11267" name="Rectangle 3"/>
          <p:cNvSpPr>
            <a:spLocks noGrp="1" noChangeArrowheads="1"/>
          </p:cNvSpPr>
          <p:nvPr>
            <p:ph type="dt" idx="1"/>
          </p:nvPr>
        </p:nvSpPr>
        <p:spPr bwMode="auto">
          <a:xfrm>
            <a:off x="5592796" y="0"/>
            <a:ext cx="4278154" cy="33710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ea typeface="ＭＳ Ｐゴシック" charset="0"/>
                <a:cs typeface="ＭＳ Ｐゴシック" charset="0"/>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3251200" y="506413"/>
            <a:ext cx="3370263" cy="25273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269" name="Rectangle 5"/>
          <p:cNvSpPr>
            <a:spLocks noGrp="1" noChangeArrowheads="1"/>
          </p:cNvSpPr>
          <p:nvPr>
            <p:ph type="body" sz="quarter" idx="3"/>
          </p:nvPr>
        </p:nvSpPr>
        <p:spPr bwMode="auto">
          <a:xfrm>
            <a:off x="987267" y="3202504"/>
            <a:ext cx="7898130" cy="30339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0" y="6403447"/>
            <a:ext cx="4278154" cy="33710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a typeface="ＭＳ Ｐゴシック" charset="0"/>
                <a:cs typeface="ＭＳ Ｐゴシック" charset="0"/>
              </a:defRPr>
            </a:lvl1pPr>
          </a:lstStyle>
          <a:p>
            <a:pPr>
              <a:defRPr/>
            </a:pPr>
            <a:endParaRPr lang="en-US"/>
          </a:p>
        </p:txBody>
      </p:sp>
      <p:sp>
        <p:nvSpPr>
          <p:cNvPr id="11271" name="Rectangle 7"/>
          <p:cNvSpPr>
            <a:spLocks noGrp="1" noChangeArrowheads="1"/>
          </p:cNvSpPr>
          <p:nvPr>
            <p:ph type="sldNum" sz="quarter" idx="5"/>
          </p:nvPr>
        </p:nvSpPr>
        <p:spPr bwMode="auto">
          <a:xfrm>
            <a:off x="5592796" y="6403447"/>
            <a:ext cx="4278154" cy="33710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F8A6BB3-15F9-4141-AB05-7BFCB398C0ED}" type="slidenum">
              <a:rPr lang="en-US" altLang="en-US"/>
              <a:pPr>
                <a:defRPr/>
              </a:pPr>
              <a:t>‹#›</a:t>
            </a:fld>
            <a:endParaRPr lang="en-US" altLang="en-US"/>
          </a:p>
        </p:txBody>
      </p:sp>
    </p:spTree>
    <p:extLst>
      <p:ext uri="{BB962C8B-B14F-4D97-AF65-F5344CB8AC3E}">
        <p14:creationId xmlns:p14="http://schemas.microsoft.com/office/powerpoint/2010/main" val="5273664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5613"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2813"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0013"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7213"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F8A6BB3-15F9-4141-AB05-7BFCB398C0ED}" type="slidenum">
              <a:rPr lang="en-US" altLang="en-US" smtClean="0"/>
              <a:pPr>
                <a:defRPr/>
              </a:pPr>
              <a:t>3</a:t>
            </a:fld>
            <a:endParaRPr lang="en-US" altLang="en-US"/>
          </a:p>
        </p:txBody>
      </p:sp>
    </p:spTree>
    <p:extLst>
      <p:ext uri="{BB962C8B-B14F-4D97-AF65-F5344CB8AC3E}">
        <p14:creationId xmlns:p14="http://schemas.microsoft.com/office/powerpoint/2010/main" val="661400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1200" y="506413"/>
            <a:ext cx="3370263" cy="25273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F8A6BB3-15F9-4141-AB05-7BFCB398C0ED}" type="slidenum">
              <a:rPr lang="en-US" altLang="en-US" smtClean="0"/>
              <a:pPr>
                <a:defRPr/>
              </a:pPr>
              <a:t>7</a:t>
            </a:fld>
            <a:endParaRPr lang="en-US" altLang="en-US"/>
          </a:p>
        </p:txBody>
      </p:sp>
    </p:spTree>
    <p:extLst>
      <p:ext uri="{BB962C8B-B14F-4D97-AF65-F5344CB8AC3E}">
        <p14:creationId xmlns:p14="http://schemas.microsoft.com/office/powerpoint/2010/main" val="18646658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presentation title slide">
    <p:bg>
      <p:bgPr>
        <a:solidFill>
          <a:srgbClr val="7F4633"/>
        </a:solidFill>
        <a:effectLst/>
      </p:bgPr>
    </p:bg>
    <p:spTree>
      <p:nvGrpSpPr>
        <p:cNvPr id="1" name=""/>
        <p:cNvGrpSpPr/>
        <p:nvPr/>
      </p:nvGrpSpPr>
      <p:grpSpPr>
        <a:xfrm>
          <a:off x="0" y="0"/>
          <a:ext cx="0" cy="0"/>
          <a:chOff x="0" y="0"/>
          <a:chExt cx="0" cy="0"/>
        </a:xfrm>
      </p:grpSpPr>
      <p:cxnSp>
        <p:nvCxnSpPr>
          <p:cNvPr id="6" name="Straight Connector 5"/>
          <p:cNvCxnSpPr/>
          <p:nvPr userDrawn="1"/>
        </p:nvCxnSpPr>
        <p:spPr>
          <a:xfrm>
            <a:off x="1919288" y="1443038"/>
            <a:ext cx="0" cy="3657600"/>
          </a:xfrm>
          <a:prstGeom prst="line">
            <a:avLst/>
          </a:prstGeom>
          <a:ln w="6350">
            <a:solidFill>
              <a:schemeClr val="bg1"/>
            </a:solidFill>
          </a:ln>
        </p:spPr>
        <p:style>
          <a:lnRef idx="1">
            <a:schemeClr val="accent2"/>
          </a:lnRef>
          <a:fillRef idx="0">
            <a:schemeClr val="accent2"/>
          </a:fillRef>
          <a:effectRef idx="0">
            <a:schemeClr val="accent2"/>
          </a:effectRef>
          <a:fontRef idx="minor">
            <a:schemeClr val="tx1"/>
          </a:fontRef>
        </p:style>
      </p:cxnSp>
      <p:pic>
        <p:nvPicPr>
          <p:cNvPr id="7" name="Picture 11" descr="UWE-Logo-Botto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4363" y="5783309"/>
            <a:ext cx="2182812"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14"/>
          <p:cNvSpPr>
            <a:spLocks noGrp="1"/>
          </p:cNvSpPr>
          <p:nvPr>
            <p:ph type="body" sz="quarter" idx="14"/>
          </p:nvPr>
        </p:nvSpPr>
        <p:spPr>
          <a:xfrm>
            <a:off x="2325601" y="1340768"/>
            <a:ext cx="6062750" cy="3774848"/>
          </a:xfrm>
          <a:prstGeom prst="rect">
            <a:avLst/>
          </a:prstGeom>
        </p:spPr>
        <p:txBody>
          <a:bodyPr lIns="0" tIns="0" rIns="0" bIns="0"/>
          <a:lstStyle>
            <a:lvl1pPr marL="0" indent="0">
              <a:lnSpc>
                <a:spcPts val="4800"/>
              </a:lnSpc>
              <a:spcBef>
                <a:spcPts val="0"/>
              </a:spcBef>
              <a:buFontTx/>
              <a:buNone/>
              <a:defRPr sz="4400" b="0" i="0">
                <a:solidFill>
                  <a:schemeClr val="bg1"/>
                </a:solidFill>
                <a:latin typeface="Georgia" charset="0"/>
                <a:ea typeface="Georgia" charset="0"/>
                <a:cs typeface="Georgia" charset="0"/>
              </a:defRPr>
            </a:lvl1pPr>
          </a:lstStyle>
          <a:p>
            <a:pPr lvl="0"/>
            <a:r>
              <a:rPr lang="en-GB" dirty="0"/>
              <a:t>Click to edit Master text styles</a:t>
            </a:r>
          </a:p>
        </p:txBody>
      </p:sp>
      <p:sp>
        <p:nvSpPr>
          <p:cNvPr id="18" name="Text Placeholder 14"/>
          <p:cNvSpPr>
            <a:spLocks noGrp="1"/>
          </p:cNvSpPr>
          <p:nvPr>
            <p:ph type="body" sz="quarter" idx="15"/>
          </p:nvPr>
        </p:nvSpPr>
        <p:spPr>
          <a:xfrm>
            <a:off x="640823" y="1427214"/>
            <a:ext cx="1219139" cy="358775"/>
          </a:xfrm>
          <a:prstGeom prst="rect">
            <a:avLst/>
          </a:prstGeom>
        </p:spPr>
        <p:txBody>
          <a:bodyPr lIns="0" tIns="0" rIns="0" bIns="0"/>
          <a:lstStyle>
            <a:lvl1pPr marL="0" indent="0">
              <a:lnSpc>
                <a:spcPts val="1300"/>
              </a:lnSpc>
              <a:spcBef>
                <a:spcPts val="0"/>
              </a:spcBef>
              <a:buFontTx/>
              <a:buNone/>
              <a:defRPr sz="1100" b="0" i="0">
                <a:solidFill>
                  <a:schemeClr val="bg1"/>
                </a:solidFill>
                <a:latin typeface="Tahoma" charset="0"/>
                <a:ea typeface="Tahoma" charset="0"/>
                <a:cs typeface="Tahoma" charset="0"/>
              </a:defRPr>
            </a:lvl1pPr>
          </a:lstStyle>
          <a:p>
            <a:pPr lvl="0"/>
            <a:r>
              <a:rPr lang="en-GB" dirty="0"/>
              <a:t>Click to edit Master text styles</a:t>
            </a:r>
          </a:p>
        </p:txBody>
      </p:sp>
      <p:sp>
        <p:nvSpPr>
          <p:cNvPr id="19" name="Text Placeholder 14"/>
          <p:cNvSpPr>
            <a:spLocks noGrp="1"/>
          </p:cNvSpPr>
          <p:nvPr>
            <p:ph type="body" sz="quarter" idx="16"/>
          </p:nvPr>
        </p:nvSpPr>
        <p:spPr>
          <a:xfrm>
            <a:off x="640823" y="1787168"/>
            <a:ext cx="1219139" cy="536400"/>
          </a:xfrm>
          <a:prstGeom prst="rect">
            <a:avLst/>
          </a:prstGeom>
        </p:spPr>
        <p:txBody>
          <a:bodyPr lIns="0" tIns="0" rIns="0" bIns="0"/>
          <a:lstStyle>
            <a:lvl1pPr marL="0" indent="0">
              <a:lnSpc>
                <a:spcPts val="1300"/>
              </a:lnSpc>
              <a:spcBef>
                <a:spcPts val="0"/>
              </a:spcBef>
              <a:buFontTx/>
              <a:buNone/>
              <a:defRPr sz="1100" b="1" i="0">
                <a:solidFill>
                  <a:schemeClr val="bg1"/>
                </a:solidFill>
                <a:latin typeface="Tahoma" charset="0"/>
                <a:ea typeface="Tahoma" charset="0"/>
                <a:cs typeface="Tahoma" charset="0"/>
              </a:defRPr>
            </a:lvl1pPr>
          </a:lstStyle>
          <a:p>
            <a:pPr lvl="0"/>
            <a:r>
              <a:rPr lang="en-GB" dirty="0"/>
              <a:t>Click to edit Master text styles</a:t>
            </a:r>
          </a:p>
        </p:txBody>
      </p:sp>
      <p:sp>
        <p:nvSpPr>
          <p:cNvPr id="20" name="Text Placeholder 14"/>
          <p:cNvSpPr>
            <a:spLocks noGrp="1"/>
          </p:cNvSpPr>
          <p:nvPr>
            <p:ph type="body" sz="quarter" idx="17"/>
          </p:nvPr>
        </p:nvSpPr>
        <p:spPr>
          <a:xfrm>
            <a:off x="640823" y="2330814"/>
            <a:ext cx="1219139" cy="695325"/>
          </a:xfrm>
          <a:prstGeom prst="rect">
            <a:avLst/>
          </a:prstGeom>
        </p:spPr>
        <p:txBody>
          <a:bodyPr lIns="0" tIns="0" rIns="0" bIns="0"/>
          <a:lstStyle>
            <a:lvl1pPr marL="0" indent="0">
              <a:lnSpc>
                <a:spcPts val="1300"/>
              </a:lnSpc>
              <a:spcBef>
                <a:spcPts val="0"/>
              </a:spcBef>
              <a:buFontTx/>
              <a:buNone/>
              <a:defRPr sz="1100" b="1" i="0">
                <a:solidFill>
                  <a:schemeClr val="bg1"/>
                </a:solidFill>
                <a:latin typeface="Tahoma" charset="0"/>
                <a:ea typeface="Tahoma" charset="0"/>
                <a:cs typeface="Tahoma" charset="0"/>
              </a:defRPr>
            </a:lvl1pPr>
          </a:lstStyle>
          <a:p>
            <a:pPr lvl="0"/>
            <a:r>
              <a:rPr lang="en-GB" dirty="0"/>
              <a:t>Click to edit Master text styles</a:t>
            </a:r>
          </a:p>
        </p:txBody>
      </p:sp>
      <p:sp>
        <p:nvSpPr>
          <p:cNvPr id="8" name="Text Placeholder 14"/>
          <p:cNvSpPr>
            <a:spLocks noGrp="1"/>
          </p:cNvSpPr>
          <p:nvPr>
            <p:ph type="body" sz="quarter" idx="18"/>
          </p:nvPr>
        </p:nvSpPr>
        <p:spPr>
          <a:xfrm>
            <a:off x="645085" y="4960139"/>
            <a:ext cx="1219139" cy="229774"/>
          </a:xfrm>
          <a:prstGeom prst="rect">
            <a:avLst/>
          </a:prstGeom>
        </p:spPr>
        <p:txBody>
          <a:bodyPr lIns="0" tIns="0" rIns="0" bIns="0"/>
          <a:lstStyle>
            <a:lvl1pPr marL="0" indent="0">
              <a:lnSpc>
                <a:spcPts val="1300"/>
              </a:lnSpc>
              <a:spcBef>
                <a:spcPts val="0"/>
              </a:spcBef>
              <a:buFontTx/>
              <a:buNone/>
              <a:defRPr sz="1100" b="0" i="0">
                <a:solidFill>
                  <a:schemeClr val="bg1"/>
                </a:solidFill>
                <a:latin typeface="Tahoma"/>
                <a:ea typeface="Tahoma"/>
                <a:cs typeface="Tahoma"/>
              </a:defRPr>
            </a:lvl1pPr>
          </a:lstStyle>
          <a:p>
            <a:pPr lvl="0"/>
            <a:r>
              <a:rPr lang="en-GB" dirty="0"/>
              <a:t>Click to edit Master text styles</a:t>
            </a:r>
          </a:p>
        </p:txBody>
      </p:sp>
    </p:spTree>
    <p:extLst>
      <p:ext uri="{BB962C8B-B14F-4D97-AF65-F5344CB8AC3E}">
        <p14:creationId xmlns:p14="http://schemas.microsoft.com/office/powerpoint/2010/main" val="520498249"/>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pic>
        <p:nvPicPr>
          <p:cNvPr id="3"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36"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icture Placeholder 12"/>
          <p:cNvSpPr>
            <a:spLocks noGrp="1"/>
          </p:cNvSpPr>
          <p:nvPr>
            <p:ph type="pic" sz="quarter" idx="13"/>
          </p:nvPr>
        </p:nvSpPr>
        <p:spPr>
          <a:xfrm>
            <a:off x="0" y="0"/>
            <a:ext cx="9144000" cy="6021288"/>
          </a:xfrm>
          <a:prstGeom prst="rect">
            <a:avLst/>
          </a:prstGeom>
        </p:spPr>
        <p:txBody>
          <a:bodyPr/>
          <a:lstStyle/>
          <a:p>
            <a:endParaRPr lang="en-US" dirty="0"/>
          </a:p>
        </p:txBody>
      </p:sp>
    </p:spTree>
    <p:extLst>
      <p:ext uri="{BB962C8B-B14F-4D97-AF65-F5344CB8AC3E}">
        <p14:creationId xmlns:p14="http://schemas.microsoft.com/office/powerpoint/2010/main" val="1696404744"/>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Text Placeholder 5"/>
          <p:cNvSpPr>
            <a:spLocks noGrp="1"/>
          </p:cNvSpPr>
          <p:nvPr>
            <p:ph type="body" sz="quarter" idx="10"/>
          </p:nvPr>
        </p:nvSpPr>
        <p:spPr>
          <a:xfrm>
            <a:off x="467546" y="444420"/>
            <a:ext cx="8136903" cy="608316"/>
          </a:xfrm>
          <a:prstGeom prst="rect">
            <a:avLst/>
          </a:prstGeom>
        </p:spPr>
        <p:txBody>
          <a:bodyPr lIns="0" tIns="0" rIns="0" bIns="0"/>
          <a:lstStyle>
            <a:lvl1pPr marL="0" indent="0">
              <a:lnSpc>
                <a:spcPts val="4200"/>
              </a:lnSpc>
              <a:buFontTx/>
              <a:buNone/>
              <a:defRPr sz="3200" b="0" i="0" baseline="0">
                <a:solidFill>
                  <a:srgbClr val="7F4633"/>
                </a:solidFill>
                <a:latin typeface="Georgia"/>
                <a:ea typeface="Georgia"/>
                <a:cs typeface="Georgia"/>
              </a:defRPr>
            </a:lvl1pPr>
          </a:lstStyle>
          <a:p>
            <a:pPr lvl="0"/>
            <a:r>
              <a:rPr lang="en-GB" dirty="0"/>
              <a:t>Click to edit Master text styles</a:t>
            </a:r>
          </a:p>
        </p:txBody>
      </p:sp>
      <p:sp>
        <p:nvSpPr>
          <p:cNvPr id="10" name="Picture Placeholder 12"/>
          <p:cNvSpPr>
            <a:spLocks noGrp="1"/>
          </p:cNvSpPr>
          <p:nvPr>
            <p:ph type="pic" sz="quarter" idx="11"/>
          </p:nvPr>
        </p:nvSpPr>
        <p:spPr>
          <a:xfrm>
            <a:off x="6118248" y="1268760"/>
            <a:ext cx="3025775" cy="4752528"/>
          </a:xfrm>
          <a:prstGeom prst="rect">
            <a:avLst/>
          </a:prstGeom>
        </p:spPr>
        <p:txBody>
          <a:bodyPr/>
          <a:lstStyle/>
          <a:p>
            <a:endParaRPr lang="en-US" dirty="0"/>
          </a:p>
        </p:txBody>
      </p:sp>
      <p:sp>
        <p:nvSpPr>
          <p:cNvPr id="11" name="Picture Placeholder 12"/>
          <p:cNvSpPr>
            <a:spLocks noGrp="1"/>
          </p:cNvSpPr>
          <p:nvPr>
            <p:ph type="pic" sz="quarter" idx="12"/>
          </p:nvPr>
        </p:nvSpPr>
        <p:spPr>
          <a:xfrm>
            <a:off x="1" y="1268760"/>
            <a:ext cx="3024188" cy="4752528"/>
          </a:xfrm>
          <a:prstGeom prst="rect">
            <a:avLst/>
          </a:prstGeom>
        </p:spPr>
        <p:txBody>
          <a:bodyPr/>
          <a:lstStyle/>
          <a:p>
            <a:endParaRPr lang="en-US"/>
          </a:p>
        </p:txBody>
      </p:sp>
      <p:sp>
        <p:nvSpPr>
          <p:cNvPr id="12" name="Picture Placeholder 12"/>
          <p:cNvSpPr>
            <a:spLocks noGrp="1"/>
          </p:cNvSpPr>
          <p:nvPr>
            <p:ph type="pic" sz="quarter" idx="13"/>
          </p:nvPr>
        </p:nvSpPr>
        <p:spPr>
          <a:xfrm>
            <a:off x="3059113" y="1268806"/>
            <a:ext cx="3020316" cy="2337087"/>
          </a:xfrm>
          <a:prstGeom prst="rect">
            <a:avLst/>
          </a:prstGeom>
        </p:spPr>
        <p:txBody>
          <a:bodyPr/>
          <a:lstStyle/>
          <a:p>
            <a:endParaRPr lang="en-US"/>
          </a:p>
        </p:txBody>
      </p:sp>
      <p:sp>
        <p:nvSpPr>
          <p:cNvPr id="13" name="Picture Placeholder 12"/>
          <p:cNvSpPr>
            <a:spLocks noGrp="1"/>
          </p:cNvSpPr>
          <p:nvPr>
            <p:ph type="pic" sz="quarter" idx="14"/>
          </p:nvPr>
        </p:nvSpPr>
        <p:spPr>
          <a:xfrm>
            <a:off x="3059113" y="3642405"/>
            <a:ext cx="3020316" cy="2378929"/>
          </a:xfrm>
          <a:prstGeom prst="rect">
            <a:avLst/>
          </a:prstGeom>
        </p:spPr>
        <p:txBody>
          <a:bodyPr/>
          <a:lstStyle/>
          <a:p>
            <a:endParaRPr lang="en-US" dirty="0"/>
          </a:p>
        </p:txBody>
      </p:sp>
      <p:pic>
        <p:nvPicPr>
          <p:cNvPr id="14" name="Picture 13"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36"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41336"/>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ext Placeholder 5"/>
          <p:cNvSpPr>
            <a:spLocks noGrp="1"/>
          </p:cNvSpPr>
          <p:nvPr>
            <p:ph type="body" sz="quarter" idx="10"/>
          </p:nvPr>
        </p:nvSpPr>
        <p:spPr>
          <a:xfrm>
            <a:off x="467546" y="444420"/>
            <a:ext cx="8136903" cy="608316"/>
          </a:xfrm>
          <a:prstGeom prst="rect">
            <a:avLst/>
          </a:prstGeom>
        </p:spPr>
        <p:txBody>
          <a:bodyPr lIns="0" tIns="0" rIns="0" bIns="0"/>
          <a:lstStyle>
            <a:lvl1pPr marL="0" indent="0">
              <a:lnSpc>
                <a:spcPts val="4200"/>
              </a:lnSpc>
              <a:buFontTx/>
              <a:buNone/>
              <a:defRPr sz="3200" b="0" i="0" baseline="0">
                <a:solidFill>
                  <a:srgbClr val="7F4633"/>
                </a:solidFill>
                <a:latin typeface="Georgia"/>
                <a:ea typeface="Georgia"/>
                <a:cs typeface="Georgia"/>
              </a:defRPr>
            </a:lvl1pPr>
          </a:lstStyle>
          <a:p>
            <a:pPr lvl="0"/>
            <a:r>
              <a:rPr lang="en-GB" dirty="0"/>
              <a:t>Click to edit Master text styles</a:t>
            </a:r>
          </a:p>
        </p:txBody>
      </p:sp>
      <p:sp>
        <p:nvSpPr>
          <p:cNvPr id="4" name="Picture Placeholder 12"/>
          <p:cNvSpPr>
            <a:spLocks noGrp="1"/>
          </p:cNvSpPr>
          <p:nvPr>
            <p:ph type="pic" sz="quarter" idx="11"/>
          </p:nvPr>
        </p:nvSpPr>
        <p:spPr>
          <a:xfrm>
            <a:off x="6118248" y="1268760"/>
            <a:ext cx="3025775" cy="4752528"/>
          </a:xfrm>
          <a:prstGeom prst="rect">
            <a:avLst/>
          </a:prstGeom>
        </p:spPr>
        <p:txBody>
          <a:bodyPr/>
          <a:lstStyle/>
          <a:p>
            <a:endParaRPr lang="en-US" dirty="0"/>
          </a:p>
        </p:txBody>
      </p:sp>
      <p:sp>
        <p:nvSpPr>
          <p:cNvPr id="5" name="Picture Placeholder 12"/>
          <p:cNvSpPr>
            <a:spLocks noGrp="1"/>
          </p:cNvSpPr>
          <p:nvPr>
            <p:ph type="pic" sz="quarter" idx="13"/>
          </p:nvPr>
        </p:nvSpPr>
        <p:spPr>
          <a:xfrm>
            <a:off x="3059113" y="1268806"/>
            <a:ext cx="3020316" cy="2337087"/>
          </a:xfrm>
          <a:prstGeom prst="rect">
            <a:avLst/>
          </a:prstGeom>
        </p:spPr>
        <p:txBody>
          <a:bodyPr/>
          <a:lstStyle/>
          <a:p>
            <a:endParaRPr lang="en-US"/>
          </a:p>
        </p:txBody>
      </p:sp>
      <p:sp>
        <p:nvSpPr>
          <p:cNvPr id="6" name="Picture Placeholder 12"/>
          <p:cNvSpPr>
            <a:spLocks noGrp="1"/>
          </p:cNvSpPr>
          <p:nvPr>
            <p:ph type="pic" sz="quarter" idx="14"/>
          </p:nvPr>
        </p:nvSpPr>
        <p:spPr>
          <a:xfrm>
            <a:off x="3059113" y="3642405"/>
            <a:ext cx="3020316" cy="2378929"/>
          </a:xfrm>
          <a:prstGeom prst="rect">
            <a:avLst/>
          </a:prstGeom>
        </p:spPr>
        <p:txBody>
          <a:bodyPr/>
          <a:lstStyle/>
          <a:p>
            <a:endParaRPr lang="en-US" dirty="0"/>
          </a:p>
        </p:txBody>
      </p:sp>
      <p:pic>
        <p:nvPicPr>
          <p:cNvPr id="7" name="Picture 6"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36"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5"/>
          <p:cNvSpPr>
            <a:spLocks noGrp="1"/>
          </p:cNvSpPr>
          <p:nvPr>
            <p:ph type="body" sz="quarter" idx="15" hasCustomPrompt="1"/>
          </p:nvPr>
        </p:nvSpPr>
        <p:spPr>
          <a:xfrm>
            <a:off x="458088" y="1268760"/>
            <a:ext cx="2385743" cy="4728796"/>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7F4633"/>
              </a:buClr>
              <a:buSzTx/>
              <a:buFont typeface="Arial" panose="020B0604020202020204" pitchFamily="34" charset="0"/>
              <a:buChar char="•"/>
              <a:tabLst/>
              <a:defRPr sz="1400" b="0" i="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7F4633"/>
              </a:buClr>
              <a:buFont typeface="Courier New" panose="02070309020205020404" pitchFamily="49" charset="0"/>
              <a:buChar char="o"/>
              <a:defRPr sz="1400">
                <a:latin typeface="Tahoma" panose="020B0604030504040204" pitchFamily="34" charset="0"/>
                <a:ea typeface="Tahoma" panose="020B0604030504040204" pitchFamily="34" charset="0"/>
                <a:cs typeface="Tahoma" panose="020B0604030504040204" pitchFamily="34" charset="0"/>
              </a:defRPr>
            </a:lvl2pPr>
            <a:lvl3pPr marL="808038" indent="-177800">
              <a:buClr>
                <a:srgbClr val="7F4633"/>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163638" indent="-301625">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dirty="0"/>
              <a:t>Click to add text</a:t>
            </a:r>
          </a:p>
          <a:p>
            <a:pPr lvl="1"/>
            <a:r>
              <a:rPr lang="en-GB" dirty="0"/>
              <a:t>Second Bullet Point</a:t>
            </a:r>
          </a:p>
          <a:p>
            <a:pPr lvl="2"/>
            <a:r>
              <a:rPr lang="en-GB" dirty="0"/>
              <a:t>Third Bullet Point</a:t>
            </a:r>
          </a:p>
          <a:p>
            <a:pPr lvl="3"/>
            <a:endParaRPr lang="en-GB" dirty="0"/>
          </a:p>
        </p:txBody>
      </p:sp>
    </p:spTree>
    <p:extLst>
      <p:ext uri="{BB962C8B-B14F-4D97-AF65-F5344CB8AC3E}">
        <p14:creationId xmlns:p14="http://schemas.microsoft.com/office/powerpoint/2010/main" val="511088272"/>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ext Placeholder 12"/>
          <p:cNvSpPr>
            <a:spLocks noGrp="1"/>
          </p:cNvSpPr>
          <p:nvPr>
            <p:ph type="body" sz="quarter" idx="12"/>
          </p:nvPr>
        </p:nvSpPr>
        <p:spPr>
          <a:xfrm>
            <a:off x="1042988" y="1440160"/>
            <a:ext cx="7058025" cy="3528392"/>
          </a:xfrm>
          <a:prstGeom prst="rect">
            <a:avLst/>
          </a:prstGeom>
        </p:spPr>
        <p:txBody>
          <a:bodyPr/>
          <a:lstStyle>
            <a:lvl1pPr marL="0" indent="0">
              <a:lnSpc>
                <a:spcPts val="3600"/>
              </a:lnSpc>
              <a:buNone/>
              <a:defRPr sz="2800" b="0" i="1" baseline="0">
                <a:solidFill>
                  <a:srgbClr val="7F4633"/>
                </a:solidFill>
                <a:latin typeface="Tahoma" charset="0"/>
              </a:defRPr>
            </a:lvl1pPr>
            <a:lvl2pPr marL="609600" indent="0">
              <a:lnSpc>
                <a:spcPts val="3600"/>
              </a:lnSpc>
              <a:buNone/>
              <a:defRPr sz="2800" b="0" i="1" baseline="0">
                <a:solidFill>
                  <a:srgbClr val="7F4633"/>
                </a:solidFill>
                <a:latin typeface="Tahoma" charset="0"/>
              </a:defRPr>
            </a:lvl2pPr>
            <a:lvl3pPr marL="1219200" indent="0">
              <a:lnSpc>
                <a:spcPts val="3600"/>
              </a:lnSpc>
              <a:buNone/>
              <a:defRPr sz="2800" b="0" i="1" baseline="0">
                <a:solidFill>
                  <a:srgbClr val="7F4633"/>
                </a:solidFill>
                <a:latin typeface="Tahoma" charset="0"/>
              </a:defRPr>
            </a:lvl3pPr>
            <a:lvl4pPr marL="1828800" indent="0">
              <a:lnSpc>
                <a:spcPts val="3600"/>
              </a:lnSpc>
              <a:buNone/>
              <a:defRPr sz="2800" b="0" i="1" baseline="0">
                <a:solidFill>
                  <a:srgbClr val="7F4633"/>
                </a:solidFill>
                <a:latin typeface="Tahoma" charset="0"/>
              </a:defRPr>
            </a:lvl4pPr>
            <a:lvl5pPr marL="2438400" indent="0">
              <a:lnSpc>
                <a:spcPts val="3600"/>
              </a:lnSpc>
              <a:buNone/>
              <a:defRPr sz="2800" b="0" i="1" baseline="0">
                <a:solidFill>
                  <a:srgbClr val="7F4633"/>
                </a:solidFill>
                <a:latin typeface="Tahoma"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14"/>
          <p:cNvSpPr>
            <a:spLocks noGrp="1"/>
          </p:cNvSpPr>
          <p:nvPr>
            <p:ph type="body" sz="quarter" idx="13"/>
          </p:nvPr>
        </p:nvSpPr>
        <p:spPr>
          <a:xfrm>
            <a:off x="1042988" y="5184399"/>
            <a:ext cx="7058025" cy="692919"/>
          </a:xfrm>
          <a:prstGeom prst="rect">
            <a:avLst/>
          </a:prstGeom>
        </p:spPr>
        <p:txBody>
          <a:bodyPr/>
          <a:lstStyle>
            <a:lvl1pPr marL="0" indent="0" algn="r">
              <a:lnSpc>
                <a:spcPts val="1800"/>
              </a:lnSpc>
              <a:buNone/>
              <a:defRPr sz="1200" baseline="0">
                <a:solidFill>
                  <a:schemeClr val="tx1"/>
                </a:solidFill>
                <a:latin typeface="Tahoma" charset="0"/>
              </a:defRPr>
            </a:lvl1pPr>
            <a:lvl2pPr marL="609600" indent="0" algn="r">
              <a:lnSpc>
                <a:spcPts val="1800"/>
              </a:lnSpc>
              <a:buNone/>
              <a:defRPr sz="1200" baseline="0">
                <a:solidFill>
                  <a:schemeClr val="tx1"/>
                </a:solidFill>
                <a:latin typeface="Tahoma" charset="0"/>
              </a:defRPr>
            </a:lvl2pPr>
            <a:lvl3pPr marL="1219200" indent="0" algn="r">
              <a:lnSpc>
                <a:spcPts val="1800"/>
              </a:lnSpc>
              <a:buNone/>
              <a:defRPr sz="1200" baseline="0">
                <a:solidFill>
                  <a:schemeClr val="tx1"/>
                </a:solidFill>
                <a:latin typeface="Tahoma" charset="0"/>
              </a:defRPr>
            </a:lvl3pPr>
            <a:lvl4pPr marL="1828800" indent="0" algn="r">
              <a:lnSpc>
                <a:spcPts val="1800"/>
              </a:lnSpc>
              <a:buNone/>
              <a:defRPr sz="1200" baseline="0">
                <a:solidFill>
                  <a:schemeClr val="tx1"/>
                </a:solidFill>
                <a:latin typeface="Tahoma" charset="0"/>
              </a:defRPr>
            </a:lvl4pPr>
            <a:lvl5pPr marL="2438400" indent="0" algn="r">
              <a:lnSpc>
                <a:spcPts val="1800"/>
              </a:lnSpc>
              <a:buNone/>
              <a:defRPr sz="1200" baseline="0">
                <a:solidFill>
                  <a:schemeClr val="tx1"/>
                </a:solidFill>
                <a:latin typeface="Tahoma"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Picture 4"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36"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3483151"/>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Text Placeholder 12"/>
          <p:cNvSpPr>
            <a:spLocks noGrp="1"/>
          </p:cNvSpPr>
          <p:nvPr>
            <p:ph type="body" sz="quarter" idx="12" hasCustomPrompt="1"/>
          </p:nvPr>
        </p:nvSpPr>
        <p:spPr>
          <a:xfrm>
            <a:off x="215426" y="2547440"/>
            <a:ext cx="4283969" cy="2204864"/>
          </a:xfrm>
          <a:prstGeom prst="rect">
            <a:avLst/>
          </a:prstGeom>
        </p:spPr>
        <p:txBody>
          <a:bodyPr/>
          <a:lstStyle>
            <a:lvl1pPr marL="0" indent="0" algn="r">
              <a:lnSpc>
                <a:spcPts val="9600"/>
              </a:lnSpc>
              <a:buNone/>
              <a:defRPr sz="13000" b="0" i="0" baseline="0">
                <a:solidFill>
                  <a:srgbClr val="7F4633"/>
                </a:solidFill>
                <a:latin typeface="Georgia" charset="0"/>
                <a:ea typeface="Georgia" charset="0"/>
                <a:cs typeface="Georgia" charset="0"/>
              </a:defRPr>
            </a:lvl1pPr>
            <a:lvl2pPr marL="609600" indent="0" algn="r">
              <a:lnSpc>
                <a:spcPts val="3600"/>
              </a:lnSpc>
              <a:buNone/>
              <a:defRPr sz="9600" b="0" i="0" baseline="0">
                <a:solidFill>
                  <a:schemeClr val="bg1"/>
                </a:solidFill>
                <a:latin typeface="Georgia" charset="0"/>
                <a:ea typeface="Georgia" charset="0"/>
                <a:cs typeface="Georgia" charset="0"/>
              </a:defRPr>
            </a:lvl2pPr>
            <a:lvl3pPr marL="1219200" indent="0" algn="r">
              <a:lnSpc>
                <a:spcPts val="3600"/>
              </a:lnSpc>
              <a:buNone/>
              <a:defRPr sz="9600" b="0" i="0" baseline="0">
                <a:solidFill>
                  <a:schemeClr val="bg1"/>
                </a:solidFill>
                <a:latin typeface="Georgia" charset="0"/>
                <a:ea typeface="Georgia" charset="0"/>
                <a:cs typeface="Georgia" charset="0"/>
              </a:defRPr>
            </a:lvl3pPr>
            <a:lvl4pPr marL="1828800" indent="0" algn="r">
              <a:lnSpc>
                <a:spcPts val="3600"/>
              </a:lnSpc>
              <a:buNone/>
              <a:defRPr sz="9600" b="0" i="0" baseline="0">
                <a:solidFill>
                  <a:schemeClr val="bg1"/>
                </a:solidFill>
                <a:latin typeface="Georgia" charset="0"/>
                <a:ea typeface="Georgia" charset="0"/>
                <a:cs typeface="Georgia" charset="0"/>
              </a:defRPr>
            </a:lvl4pPr>
            <a:lvl5pPr marL="2438400" indent="0" algn="r">
              <a:lnSpc>
                <a:spcPts val="3600"/>
              </a:lnSpc>
              <a:buNone/>
              <a:defRPr sz="9600" b="0" i="0" baseline="0">
                <a:solidFill>
                  <a:schemeClr val="bg1"/>
                </a:solidFill>
                <a:latin typeface="Georgia" charset="0"/>
                <a:ea typeface="Georgia" charset="0"/>
                <a:cs typeface="Georgia" charset="0"/>
              </a:defRPr>
            </a:lvl5pPr>
          </a:lstStyle>
          <a:p>
            <a:pPr lvl="0"/>
            <a:r>
              <a:rPr lang="en-GB" dirty="0"/>
              <a:t>100%</a:t>
            </a:r>
          </a:p>
        </p:txBody>
      </p:sp>
      <p:sp>
        <p:nvSpPr>
          <p:cNvPr id="10" name="Text Placeholder 14"/>
          <p:cNvSpPr>
            <a:spLocks noGrp="1"/>
          </p:cNvSpPr>
          <p:nvPr>
            <p:ph type="body" sz="quarter" idx="13"/>
          </p:nvPr>
        </p:nvSpPr>
        <p:spPr>
          <a:xfrm>
            <a:off x="4715418" y="2564519"/>
            <a:ext cx="3601021" cy="2187786"/>
          </a:xfrm>
          <a:prstGeom prst="rect">
            <a:avLst/>
          </a:prstGeom>
        </p:spPr>
        <p:txBody>
          <a:bodyPr/>
          <a:lstStyle>
            <a:lvl1pPr marL="0" indent="0" algn="l">
              <a:lnSpc>
                <a:spcPts val="2200"/>
              </a:lnSpc>
              <a:buNone/>
              <a:defRPr sz="1800" baseline="0">
                <a:solidFill>
                  <a:srgbClr val="7F4633"/>
                </a:solidFill>
                <a:latin typeface="Georgia" charset="0"/>
              </a:defRPr>
            </a:lvl1pPr>
            <a:lvl2pPr marL="609600" indent="0" algn="l">
              <a:lnSpc>
                <a:spcPts val="2200"/>
              </a:lnSpc>
              <a:buNone/>
              <a:defRPr sz="1800" baseline="0">
                <a:solidFill>
                  <a:srgbClr val="7F4633"/>
                </a:solidFill>
                <a:latin typeface="Georgia" charset="0"/>
              </a:defRPr>
            </a:lvl2pPr>
            <a:lvl3pPr marL="1219200" indent="0" algn="l">
              <a:lnSpc>
                <a:spcPts val="2200"/>
              </a:lnSpc>
              <a:buNone/>
              <a:defRPr sz="1800" baseline="0">
                <a:solidFill>
                  <a:srgbClr val="7F4633"/>
                </a:solidFill>
                <a:latin typeface="Georgia" charset="0"/>
              </a:defRPr>
            </a:lvl3pPr>
            <a:lvl4pPr marL="1828800" indent="0" algn="l">
              <a:lnSpc>
                <a:spcPts val="2200"/>
              </a:lnSpc>
              <a:buNone/>
              <a:defRPr sz="1800" baseline="0">
                <a:solidFill>
                  <a:srgbClr val="7F4633"/>
                </a:solidFill>
                <a:latin typeface="Georgia" charset="0"/>
              </a:defRPr>
            </a:lvl4pPr>
            <a:lvl5pPr marL="2438400" indent="0" algn="l">
              <a:lnSpc>
                <a:spcPts val="2200"/>
              </a:lnSpc>
              <a:buNone/>
              <a:defRPr sz="1800" baseline="0">
                <a:solidFill>
                  <a:srgbClr val="7F4633"/>
                </a:solidFill>
                <a:latin typeface="Georgia"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Text Placeholder 14"/>
          <p:cNvSpPr>
            <a:spLocks noGrp="1"/>
          </p:cNvSpPr>
          <p:nvPr>
            <p:ph type="body" sz="quarter" idx="14"/>
          </p:nvPr>
        </p:nvSpPr>
        <p:spPr>
          <a:xfrm>
            <a:off x="970981" y="4896367"/>
            <a:ext cx="7129412" cy="620911"/>
          </a:xfrm>
          <a:prstGeom prst="rect">
            <a:avLst/>
          </a:prstGeom>
        </p:spPr>
        <p:txBody>
          <a:bodyPr/>
          <a:lstStyle>
            <a:lvl1pPr marL="0" indent="0" algn="r">
              <a:lnSpc>
                <a:spcPts val="1400"/>
              </a:lnSpc>
              <a:buNone/>
              <a:defRPr sz="1000" baseline="0">
                <a:solidFill>
                  <a:schemeClr val="tx1"/>
                </a:solidFill>
                <a:latin typeface="Tahoma" charset="0"/>
              </a:defRPr>
            </a:lvl1pPr>
            <a:lvl2pPr marL="609600" indent="0" algn="r">
              <a:lnSpc>
                <a:spcPts val="1400"/>
              </a:lnSpc>
              <a:buNone/>
              <a:defRPr sz="1000" baseline="0">
                <a:solidFill>
                  <a:schemeClr val="tx1"/>
                </a:solidFill>
                <a:latin typeface="Tahoma" charset="0"/>
              </a:defRPr>
            </a:lvl2pPr>
            <a:lvl3pPr marL="1219200" indent="0" algn="r">
              <a:lnSpc>
                <a:spcPts val="1400"/>
              </a:lnSpc>
              <a:buNone/>
              <a:defRPr sz="1000" baseline="0">
                <a:solidFill>
                  <a:schemeClr val="tx1"/>
                </a:solidFill>
                <a:latin typeface="Tahoma" charset="0"/>
              </a:defRPr>
            </a:lvl3pPr>
            <a:lvl4pPr marL="1828800" indent="0" algn="r">
              <a:lnSpc>
                <a:spcPts val="1400"/>
              </a:lnSpc>
              <a:buNone/>
              <a:defRPr sz="1000" baseline="0">
                <a:solidFill>
                  <a:schemeClr val="tx1"/>
                </a:solidFill>
                <a:latin typeface="Tahoma" charset="0"/>
              </a:defRPr>
            </a:lvl4pPr>
            <a:lvl5pPr marL="2438400" indent="0" algn="r">
              <a:lnSpc>
                <a:spcPts val="1400"/>
              </a:lnSpc>
              <a:buNone/>
              <a:defRPr sz="1000" baseline="0">
                <a:solidFill>
                  <a:schemeClr val="tx1"/>
                </a:solidFill>
                <a:latin typeface="Tahoma"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2" name="Picture 1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36"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4178988"/>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5DCCD-BF5D-41D8-9094-553E75C83655}"/>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EBB3A1B-A22C-4A7A-9BCB-368FC7B503E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2C22E6A-193E-4AD4-A0DC-CF939D380412}"/>
              </a:ext>
            </a:extLst>
          </p:cNvPr>
          <p:cNvSpPr>
            <a:spLocks noGrp="1"/>
          </p:cNvSpPr>
          <p:nvPr>
            <p:ph type="dt" sz="half" idx="10"/>
          </p:nvPr>
        </p:nvSpPr>
        <p:spPr/>
        <p:txBody>
          <a:bodyPr/>
          <a:lstStyle/>
          <a:p>
            <a:fld id="{6D4B5D98-825E-4637-9106-923C2A6A6906}" type="datetimeFigureOut">
              <a:rPr lang="en-GB" smtClean="0">
                <a:solidFill>
                  <a:prstClr val="black">
                    <a:tint val="75000"/>
                  </a:prstClr>
                </a:solidFill>
              </a:rPr>
              <a:pPr/>
              <a:t>05/06/2018</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4CCCC7C7-6257-4787-9372-0C84AEEF1C1A}"/>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EB54088B-DCE8-4153-8C8A-C232D412DB52}"/>
              </a:ext>
            </a:extLst>
          </p:cNvPr>
          <p:cNvSpPr>
            <a:spLocks noGrp="1"/>
          </p:cNvSpPr>
          <p:nvPr>
            <p:ph type="sldNum" sz="quarter" idx="12"/>
          </p:nvPr>
        </p:nvSpPr>
        <p:spPr/>
        <p:txBody>
          <a:bodyPr/>
          <a:lstStyle/>
          <a:p>
            <a:fld id="{FB7F2F3F-3417-4236-858F-ABE861A6811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789777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B5264-74DC-40EA-8DF4-A69F0315EEE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71800F-569E-45C4-AEB2-FD57BBE5671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72A3E9-596D-4F43-8C65-9A8B27374D10}"/>
              </a:ext>
            </a:extLst>
          </p:cNvPr>
          <p:cNvSpPr>
            <a:spLocks noGrp="1"/>
          </p:cNvSpPr>
          <p:nvPr>
            <p:ph type="dt" sz="half" idx="10"/>
          </p:nvPr>
        </p:nvSpPr>
        <p:spPr/>
        <p:txBody>
          <a:bodyPr/>
          <a:lstStyle/>
          <a:p>
            <a:fld id="{6D4B5D98-825E-4637-9106-923C2A6A6906}" type="datetimeFigureOut">
              <a:rPr lang="en-GB" smtClean="0">
                <a:solidFill>
                  <a:prstClr val="black">
                    <a:tint val="75000"/>
                  </a:prstClr>
                </a:solidFill>
              </a:rPr>
              <a:pPr/>
              <a:t>05/06/2018</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E4AFBADF-BDE4-48E6-8CC9-1204B4981CC7}"/>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000302A9-A887-427E-B7F8-BACBF8C043BA}"/>
              </a:ext>
            </a:extLst>
          </p:cNvPr>
          <p:cNvSpPr>
            <a:spLocks noGrp="1"/>
          </p:cNvSpPr>
          <p:nvPr>
            <p:ph type="sldNum" sz="quarter" idx="12"/>
          </p:nvPr>
        </p:nvSpPr>
        <p:spPr/>
        <p:txBody>
          <a:bodyPr/>
          <a:lstStyle/>
          <a:p>
            <a:fld id="{FB7F2F3F-3417-4236-858F-ABE861A6811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321814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7D381-7E93-4451-B18C-4E7032E0D109}"/>
              </a:ext>
            </a:extLst>
          </p:cNvPr>
          <p:cNvSpPr>
            <a:spLocks noGrp="1"/>
          </p:cNvSpPr>
          <p:nvPr>
            <p:ph type="title"/>
          </p:nvPr>
        </p:nvSpPr>
        <p:spPr>
          <a:xfrm>
            <a:off x="623888" y="1709777"/>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7E0A814-BC8D-43B0-9389-FE5624FEFBFD}"/>
              </a:ext>
            </a:extLst>
          </p:cNvPr>
          <p:cNvSpPr>
            <a:spLocks noGrp="1"/>
          </p:cNvSpPr>
          <p:nvPr>
            <p:ph type="body" idx="1"/>
          </p:nvPr>
        </p:nvSpPr>
        <p:spPr>
          <a:xfrm>
            <a:off x="623888" y="4589502"/>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2A0929E-F905-4E53-81D3-B9318F21E140}"/>
              </a:ext>
            </a:extLst>
          </p:cNvPr>
          <p:cNvSpPr>
            <a:spLocks noGrp="1"/>
          </p:cNvSpPr>
          <p:nvPr>
            <p:ph type="dt" sz="half" idx="10"/>
          </p:nvPr>
        </p:nvSpPr>
        <p:spPr/>
        <p:txBody>
          <a:bodyPr/>
          <a:lstStyle/>
          <a:p>
            <a:fld id="{6D4B5D98-825E-4637-9106-923C2A6A6906}" type="datetimeFigureOut">
              <a:rPr lang="en-GB" smtClean="0">
                <a:solidFill>
                  <a:prstClr val="black">
                    <a:tint val="75000"/>
                  </a:prstClr>
                </a:solidFill>
              </a:rPr>
              <a:pPr/>
              <a:t>05/06/2018</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2E3004E1-F473-43E9-9D6C-807DEFF50862}"/>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E246EE55-373F-4AE1-8293-8AFFA3958439}"/>
              </a:ext>
            </a:extLst>
          </p:cNvPr>
          <p:cNvSpPr>
            <a:spLocks noGrp="1"/>
          </p:cNvSpPr>
          <p:nvPr>
            <p:ph type="sldNum" sz="quarter" idx="12"/>
          </p:nvPr>
        </p:nvSpPr>
        <p:spPr/>
        <p:txBody>
          <a:bodyPr/>
          <a:lstStyle/>
          <a:p>
            <a:fld id="{FB7F2F3F-3417-4236-858F-ABE861A6811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479640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D6B23-BE23-4812-B4D3-8FB61B84D89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B1D553A-5A0F-44F1-819F-2A957DF73061}"/>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DAC0736-46DA-4948-8BD6-851331AAB804}"/>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148DB72-94CE-48FD-9B3A-462454F4814D}"/>
              </a:ext>
            </a:extLst>
          </p:cNvPr>
          <p:cNvSpPr>
            <a:spLocks noGrp="1"/>
          </p:cNvSpPr>
          <p:nvPr>
            <p:ph type="dt" sz="half" idx="10"/>
          </p:nvPr>
        </p:nvSpPr>
        <p:spPr/>
        <p:txBody>
          <a:bodyPr/>
          <a:lstStyle/>
          <a:p>
            <a:fld id="{6D4B5D98-825E-4637-9106-923C2A6A6906}" type="datetimeFigureOut">
              <a:rPr lang="en-GB" smtClean="0">
                <a:solidFill>
                  <a:prstClr val="black">
                    <a:tint val="75000"/>
                  </a:prstClr>
                </a:solidFill>
              </a:rPr>
              <a:pPr/>
              <a:t>05/06/2018</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033B2ABD-3782-4D07-9FF8-82EE4923B500}"/>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8C07E6D9-F866-4F85-B18E-306BEA2B96F8}"/>
              </a:ext>
            </a:extLst>
          </p:cNvPr>
          <p:cNvSpPr>
            <a:spLocks noGrp="1"/>
          </p:cNvSpPr>
          <p:nvPr>
            <p:ph type="sldNum" sz="quarter" idx="12"/>
          </p:nvPr>
        </p:nvSpPr>
        <p:spPr/>
        <p:txBody>
          <a:bodyPr/>
          <a:lstStyle/>
          <a:p>
            <a:fld id="{FB7F2F3F-3417-4236-858F-ABE861A6811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783306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C43B3-A32B-4304-84D5-566E0C78CDFA}"/>
              </a:ext>
            </a:extLst>
          </p:cNvPr>
          <p:cNvSpPr>
            <a:spLocks noGrp="1"/>
          </p:cNvSpPr>
          <p:nvPr>
            <p:ph type="title"/>
          </p:nvPr>
        </p:nvSpPr>
        <p:spPr>
          <a:xfrm>
            <a:off x="629841" y="365129"/>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B0A8096-A812-495A-83D1-B2F55A22C16A}"/>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1F4D801-B7D7-45D0-B8E8-606F194A2B88}"/>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F1DC87B-1B9B-414F-A5F9-5D7844F9A7B2}"/>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189F1DB-5C9C-4206-8878-29197B1102CE}"/>
              </a:ext>
            </a:extLst>
          </p:cNvPr>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D701545-7D6C-45EE-84C1-6641DCB56491}"/>
              </a:ext>
            </a:extLst>
          </p:cNvPr>
          <p:cNvSpPr>
            <a:spLocks noGrp="1"/>
          </p:cNvSpPr>
          <p:nvPr>
            <p:ph type="dt" sz="half" idx="10"/>
          </p:nvPr>
        </p:nvSpPr>
        <p:spPr/>
        <p:txBody>
          <a:bodyPr/>
          <a:lstStyle/>
          <a:p>
            <a:fld id="{6D4B5D98-825E-4637-9106-923C2A6A6906}" type="datetimeFigureOut">
              <a:rPr lang="en-GB" smtClean="0">
                <a:solidFill>
                  <a:prstClr val="black">
                    <a:tint val="75000"/>
                  </a:prstClr>
                </a:solidFill>
              </a:rPr>
              <a:pPr/>
              <a:t>05/06/2018</a:t>
            </a:fld>
            <a:endParaRPr lang="en-GB">
              <a:solidFill>
                <a:prstClr val="black">
                  <a:tint val="75000"/>
                </a:prstClr>
              </a:solidFill>
            </a:endParaRPr>
          </a:p>
        </p:txBody>
      </p:sp>
      <p:sp>
        <p:nvSpPr>
          <p:cNvPr id="8" name="Footer Placeholder 7">
            <a:extLst>
              <a:ext uri="{FF2B5EF4-FFF2-40B4-BE49-F238E27FC236}">
                <a16:creationId xmlns:a16="http://schemas.microsoft.com/office/drawing/2014/main" id="{CC21C14D-5015-4D1D-A1D1-741833EAA183}"/>
              </a:ext>
            </a:extLst>
          </p:cNvPr>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a:extLst>
              <a:ext uri="{FF2B5EF4-FFF2-40B4-BE49-F238E27FC236}">
                <a16:creationId xmlns:a16="http://schemas.microsoft.com/office/drawing/2014/main" id="{DDE82E03-8729-4BB2-9349-5DB225E17959}"/>
              </a:ext>
            </a:extLst>
          </p:cNvPr>
          <p:cNvSpPr>
            <a:spLocks noGrp="1"/>
          </p:cNvSpPr>
          <p:nvPr>
            <p:ph type="sldNum" sz="quarter" idx="12"/>
          </p:nvPr>
        </p:nvSpPr>
        <p:spPr/>
        <p:txBody>
          <a:bodyPr/>
          <a:lstStyle/>
          <a:p>
            <a:fld id="{FB7F2F3F-3417-4236-858F-ABE861A6811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06324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and subhead">
    <p:spTree>
      <p:nvGrpSpPr>
        <p:cNvPr id="1" name=""/>
        <p:cNvGrpSpPr/>
        <p:nvPr/>
      </p:nvGrpSpPr>
      <p:grpSpPr>
        <a:xfrm>
          <a:off x="0" y="0"/>
          <a:ext cx="0" cy="0"/>
          <a:chOff x="0" y="0"/>
          <a:chExt cx="0" cy="0"/>
        </a:xfrm>
      </p:grpSpPr>
      <p:pic>
        <p:nvPicPr>
          <p:cNvPr id="4"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36"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0"/>
          </p:nvPr>
        </p:nvSpPr>
        <p:spPr>
          <a:xfrm>
            <a:off x="899614" y="1890713"/>
            <a:ext cx="6515621" cy="1366120"/>
          </a:xfrm>
          <a:prstGeom prst="rect">
            <a:avLst/>
          </a:prstGeom>
        </p:spPr>
        <p:txBody>
          <a:bodyPr lIns="0" tIns="0" rIns="0" bIns="0"/>
          <a:lstStyle>
            <a:lvl1pPr marL="0" indent="0">
              <a:lnSpc>
                <a:spcPts val="4800"/>
              </a:lnSpc>
              <a:spcBef>
                <a:spcPts val="0"/>
              </a:spcBef>
              <a:buFontTx/>
              <a:buNone/>
              <a:defRPr sz="4400" b="0" i="0">
                <a:solidFill>
                  <a:srgbClr val="7F4633"/>
                </a:solidFill>
                <a:latin typeface="Georgia" charset="0"/>
                <a:ea typeface="Georgia" charset="0"/>
                <a:cs typeface="Georgia" charset="0"/>
              </a:defRPr>
            </a:lvl1pPr>
          </a:lstStyle>
          <a:p>
            <a:pPr lvl="0"/>
            <a:r>
              <a:rPr lang="en-GB" dirty="0"/>
              <a:t>Click to edit Master text styles</a:t>
            </a:r>
          </a:p>
        </p:txBody>
      </p:sp>
      <p:sp>
        <p:nvSpPr>
          <p:cNvPr id="7" name="Text Placeholder 5"/>
          <p:cNvSpPr>
            <a:spLocks noGrp="1"/>
          </p:cNvSpPr>
          <p:nvPr>
            <p:ph type="body" sz="quarter" idx="11"/>
          </p:nvPr>
        </p:nvSpPr>
        <p:spPr>
          <a:xfrm>
            <a:off x="899592" y="4221163"/>
            <a:ext cx="6515620" cy="603104"/>
          </a:xfrm>
          <a:prstGeom prst="rect">
            <a:avLst/>
          </a:prstGeom>
        </p:spPr>
        <p:txBody>
          <a:bodyPr lIns="0" tIns="0" rIns="0" bIns="0"/>
          <a:lstStyle>
            <a:lvl1pPr marL="0" indent="0">
              <a:lnSpc>
                <a:spcPct val="100000"/>
              </a:lnSpc>
              <a:buFontTx/>
              <a:buNone/>
              <a:defRPr sz="1600" b="0" i="0">
                <a:solidFill>
                  <a:schemeClr val="tx1"/>
                </a:solidFill>
                <a:latin typeface="Tahoma" charset="0"/>
                <a:ea typeface="Tahoma" charset="0"/>
                <a:cs typeface="Tahoma" charset="0"/>
              </a:defRPr>
            </a:lvl1pPr>
          </a:lstStyle>
          <a:p>
            <a:pPr lvl="0"/>
            <a:r>
              <a:rPr lang="en-GB" dirty="0"/>
              <a:t>Click to edit Master text styles</a:t>
            </a:r>
          </a:p>
        </p:txBody>
      </p:sp>
    </p:spTree>
    <p:extLst>
      <p:ext uri="{BB962C8B-B14F-4D97-AF65-F5344CB8AC3E}">
        <p14:creationId xmlns:p14="http://schemas.microsoft.com/office/powerpoint/2010/main" val="1313176712"/>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96684-A251-4732-BD7D-856667599DB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4A63216-72F8-4F45-9BC1-475EA59D3070}"/>
              </a:ext>
            </a:extLst>
          </p:cNvPr>
          <p:cNvSpPr>
            <a:spLocks noGrp="1"/>
          </p:cNvSpPr>
          <p:nvPr>
            <p:ph type="dt" sz="half" idx="10"/>
          </p:nvPr>
        </p:nvSpPr>
        <p:spPr/>
        <p:txBody>
          <a:bodyPr/>
          <a:lstStyle/>
          <a:p>
            <a:fld id="{6D4B5D98-825E-4637-9106-923C2A6A6906}" type="datetimeFigureOut">
              <a:rPr lang="en-GB" smtClean="0">
                <a:solidFill>
                  <a:prstClr val="black">
                    <a:tint val="75000"/>
                  </a:prstClr>
                </a:solidFill>
              </a:rPr>
              <a:pPr/>
              <a:t>05/06/2018</a:t>
            </a:fld>
            <a:endParaRPr lang="en-GB">
              <a:solidFill>
                <a:prstClr val="black">
                  <a:tint val="75000"/>
                </a:prstClr>
              </a:solidFill>
            </a:endParaRPr>
          </a:p>
        </p:txBody>
      </p:sp>
      <p:sp>
        <p:nvSpPr>
          <p:cNvPr id="4" name="Footer Placeholder 3">
            <a:extLst>
              <a:ext uri="{FF2B5EF4-FFF2-40B4-BE49-F238E27FC236}">
                <a16:creationId xmlns:a16="http://schemas.microsoft.com/office/drawing/2014/main" id="{563CF4DE-7873-431D-B60E-A27290681F80}"/>
              </a:ext>
            </a:extLst>
          </p:cNvPr>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a:extLst>
              <a:ext uri="{FF2B5EF4-FFF2-40B4-BE49-F238E27FC236}">
                <a16:creationId xmlns:a16="http://schemas.microsoft.com/office/drawing/2014/main" id="{7440020F-BF26-412F-9D35-B3D1FE8176B6}"/>
              </a:ext>
            </a:extLst>
          </p:cNvPr>
          <p:cNvSpPr>
            <a:spLocks noGrp="1"/>
          </p:cNvSpPr>
          <p:nvPr>
            <p:ph type="sldNum" sz="quarter" idx="12"/>
          </p:nvPr>
        </p:nvSpPr>
        <p:spPr/>
        <p:txBody>
          <a:bodyPr/>
          <a:lstStyle/>
          <a:p>
            <a:fld id="{FB7F2F3F-3417-4236-858F-ABE861A6811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858533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22CB6F-176D-4845-A120-2AD11DE5C888}"/>
              </a:ext>
            </a:extLst>
          </p:cNvPr>
          <p:cNvSpPr>
            <a:spLocks noGrp="1"/>
          </p:cNvSpPr>
          <p:nvPr>
            <p:ph type="dt" sz="half" idx="10"/>
          </p:nvPr>
        </p:nvSpPr>
        <p:spPr/>
        <p:txBody>
          <a:bodyPr/>
          <a:lstStyle/>
          <a:p>
            <a:fld id="{6D4B5D98-825E-4637-9106-923C2A6A6906}" type="datetimeFigureOut">
              <a:rPr lang="en-GB" smtClean="0">
                <a:solidFill>
                  <a:prstClr val="black">
                    <a:tint val="75000"/>
                  </a:prstClr>
                </a:solidFill>
              </a:rPr>
              <a:pPr/>
              <a:t>05/06/2018</a:t>
            </a:fld>
            <a:endParaRPr lang="en-GB">
              <a:solidFill>
                <a:prstClr val="black">
                  <a:tint val="75000"/>
                </a:prstClr>
              </a:solidFill>
            </a:endParaRPr>
          </a:p>
        </p:txBody>
      </p:sp>
      <p:sp>
        <p:nvSpPr>
          <p:cNvPr id="3" name="Footer Placeholder 2">
            <a:extLst>
              <a:ext uri="{FF2B5EF4-FFF2-40B4-BE49-F238E27FC236}">
                <a16:creationId xmlns:a16="http://schemas.microsoft.com/office/drawing/2014/main" id="{9041A74F-9870-4F96-9720-579A4D21A909}"/>
              </a:ext>
            </a:extLst>
          </p:cNvPr>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a:extLst>
              <a:ext uri="{FF2B5EF4-FFF2-40B4-BE49-F238E27FC236}">
                <a16:creationId xmlns:a16="http://schemas.microsoft.com/office/drawing/2014/main" id="{CC4D7B45-02BB-46A0-912D-FE30D1278428}"/>
              </a:ext>
            </a:extLst>
          </p:cNvPr>
          <p:cNvSpPr>
            <a:spLocks noGrp="1"/>
          </p:cNvSpPr>
          <p:nvPr>
            <p:ph type="sldNum" sz="quarter" idx="12"/>
          </p:nvPr>
        </p:nvSpPr>
        <p:spPr/>
        <p:txBody>
          <a:bodyPr/>
          <a:lstStyle/>
          <a:p>
            <a:fld id="{FB7F2F3F-3417-4236-858F-ABE861A6811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875258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534D0-7D1B-4ACF-83C4-B68C62BD9545}"/>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A0FD1C3-4DE4-474C-86A3-21DDFED00580}"/>
              </a:ext>
            </a:extLst>
          </p:cNvPr>
          <p:cNvSpPr>
            <a:spLocks noGrp="1"/>
          </p:cNvSpPr>
          <p:nvPr>
            <p:ph idx="1"/>
          </p:nvPr>
        </p:nvSpPr>
        <p:spPr>
          <a:xfrm>
            <a:off x="3887391" y="987464"/>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3BA1E15-259F-4402-86CB-AE75FF7C9EB2}"/>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4E72BF6-9B62-46F4-B4C4-C5A2BEFB0413}"/>
              </a:ext>
            </a:extLst>
          </p:cNvPr>
          <p:cNvSpPr>
            <a:spLocks noGrp="1"/>
          </p:cNvSpPr>
          <p:nvPr>
            <p:ph type="dt" sz="half" idx="10"/>
          </p:nvPr>
        </p:nvSpPr>
        <p:spPr/>
        <p:txBody>
          <a:bodyPr/>
          <a:lstStyle/>
          <a:p>
            <a:fld id="{6D4B5D98-825E-4637-9106-923C2A6A6906}" type="datetimeFigureOut">
              <a:rPr lang="en-GB" smtClean="0">
                <a:solidFill>
                  <a:prstClr val="black">
                    <a:tint val="75000"/>
                  </a:prstClr>
                </a:solidFill>
              </a:rPr>
              <a:pPr/>
              <a:t>05/06/2018</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AB4A63D7-01C8-4060-952A-056A1CA1F119}"/>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D08E12F7-7D78-493A-BCC6-06E029D6DFF4}"/>
              </a:ext>
            </a:extLst>
          </p:cNvPr>
          <p:cNvSpPr>
            <a:spLocks noGrp="1"/>
          </p:cNvSpPr>
          <p:nvPr>
            <p:ph type="sldNum" sz="quarter" idx="12"/>
          </p:nvPr>
        </p:nvSpPr>
        <p:spPr/>
        <p:txBody>
          <a:bodyPr/>
          <a:lstStyle/>
          <a:p>
            <a:fld id="{FB7F2F3F-3417-4236-858F-ABE861A6811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773287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CD678-F015-40FD-831C-5D498D3FC3A8}"/>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6A108C1-5516-4FCB-A11B-395DBD54B030}"/>
              </a:ext>
            </a:extLst>
          </p:cNvPr>
          <p:cNvSpPr>
            <a:spLocks noGrp="1"/>
          </p:cNvSpPr>
          <p:nvPr>
            <p:ph type="pic" idx="1"/>
          </p:nvPr>
        </p:nvSpPr>
        <p:spPr>
          <a:xfrm>
            <a:off x="3887391" y="987464"/>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7950739-2544-4D04-B4D5-495BBBCE5326}"/>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AB842C5-DC12-40B9-818B-D81BFF2113E5}"/>
              </a:ext>
            </a:extLst>
          </p:cNvPr>
          <p:cNvSpPr>
            <a:spLocks noGrp="1"/>
          </p:cNvSpPr>
          <p:nvPr>
            <p:ph type="dt" sz="half" idx="10"/>
          </p:nvPr>
        </p:nvSpPr>
        <p:spPr/>
        <p:txBody>
          <a:bodyPr/>
          <a:lstStyle/>
          <a:p>
            <a:fld id="{6D4B5D98-825E-4637-9106-923C2A6A6906}" type="datetimeFigureOut">
              <a:rPr lang="en-GB" smtClean="0">
                <a:solidFill>
                  <a:prstClr val="black">
                    <a:tint val="75000"/>
                  </a:prstClr>
                </a:solidFill>
              </a:rPr>
              <a:pPr/>
              <a:t>05/06/2018</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5EC1CB8D-C438-49E7-811B-9E83CC0E8F3B}"/>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57803796-3371-4200-B572-155E66CE4AC1}"/>
              </a:ext>
            </a:extLst>
          </p:cNvPr>
          <p:cNvSpPr>
            <a:spLocks noGrp="1"/>
          </p:cNvSpPr>
          <p:nvPr>
            <p:ph type="sldNum" sz="quarter" idx="12"/>
          </p:nvPr>
        </p:nvSpPr>
        <p:spPr/>
        <p:txBody>
          <a:bodyPr/>
          <a:lstStyle/>
          <a:p>
            <a:fld id="{FB7F2F3F-3417-4236-858F-ABE861A6811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769808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ADADA-5AD6-407D-9149-C06A23CD96C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31C77B3-F523-4A3F-B4C4-DF10A8C8016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9A673A-56C8-4AC6-A929-0CF76C760AC1}"/>
              </a:ext>
            </a:extLst>
          </p:cNvPr>
          <p:cNvSpPr>
            <a:spLocks noGrp="1"/>
          </p:cNvSpPr>
          <p:nvPr>
            <p:ph type="dt" sz="half" idx="10"/>
          </p:nvPr>
        </p:nvSpPr>
        <p:spPr/>
        <p:txBody>
          <a:bodyPr/>
          <a:lstStyle/>
          <a:p>
            <a:fld id="{6D4B5D98-825E-4637-9106-923C2A6A6906}" type="datetimeFigureOut">
              <a:rPr lang="en-GB" smtClean="0">
                <a:solidFill>
                  <a:prstClr val="black">
                    <a:tint val="75000"/>
                  </a:prstClr>
                </a:solidFill>
              </a:rPr>
              <a:pPr/>
              <a:t>05/06/2018</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7B5B81BA-90CD-4909-A5A6-55DEF9FC497B}"/>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76D19D5A-C18F-4182-8A5E-F00A8F26FF05}"/>
              </a:ext>
            </a:extLst>
          </p:cNvPr>
          <p:cNvSpPr>
            <a:spLocks noGrp="1"/>
          </p:cNvSpPr>
          <p:nvPr>
            <p:ph type="sldNum" sz="quarter" idx="12"/>
          </p:nvPr>
        </p:nvSpPr>
        <p:spPr/>
        <p:txBody>
          <a:bodyPr/>
          <a:lstStyle/>
          <a:p>
            <a:fld id="{FB7F2F3F-3417-4236-858F-ABE861A6811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547650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B24ABD-F002-40C8-A3ED-7969107534E0}"/>
              </a:ext>
            </a:extLst>
          </p:cNvPr>
          <p:cNvSpPr>
            <a:spLocks noGrp="1"/>
          </p:cNvSpPr>
          <p:nvPr>
            <p:ph type="title" orient="vert"/>
          </p:nvPr>
        </p:nvSpPr>
        <p:spPr>
          <a:xfrm>
            <a:off x="6543676"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C8E2F6B-4B9C-4BEF-A97A-3EF8A9664948}"/>
              </a:ext>
            </a:extLst>
          </p:cNvPr>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19A6B56-A871-4997-BCCB-B32533B88298}"/>
              </a:ext>
            </a:extLst>
          </p:cNvPr>
          <p:cNvSpPr>
            <a:spLocks noGrp="1"/>
          </p:cNvSpPr>
          <p:nvPr>
            <p:ph type="dt" sz="half" idx="10"/>
          </p:nvPr>
        </p:nvSpPr>
        <p:spPr/>
        <p:txBody>
          <a:bodyPr/>
          <a:lstStyle/>
          <a:p>
            <a:fld id="{6D4B5D98-825E-4637-9106-923C2A6A6906}" type="datetimeFigureOut">
              <a:rPr lang="en-GB" smtClean="0">
                <a:solidFill>
                  <a:prstClr val="black">
                    <a:tint val="75000"/>
                  </a:prstClr>
                </a:solidFill>
              </a:rPr>
              <a:pPr/>
              <a:t>05/06/2018</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704ED0AD-0E9C-4389-80EB-31C46E8FD943}"/>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F06ACB96-1F9D-48C3-B556-2CF4A69EDE45}"/>
              </a:ext>
            </a:extLst>
          </p:cNvPr>
          <p:cNvSpPr>
            <a:spLocks noGrp="1"/>
          </p:cNvSpPr>
          <p:nvPr>
            <p:ph type="sldNum" sz="quarter" idx="12"/>
          </p:nvPr>
        </p:nvSpPr>
        <p:spPr/>
        <p:txBody>
          <a:bodyPr/>
          <a:lstStyle/>
          <a:p>
            <a:fld id="{FB7F2F3F-3417-4236-858F-ABE861A6811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139804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5DCCD-BF5D-41D8-9094-553E75C83655}"/>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EBB3A1B-A22C-4A7A-9BCB-368FC7B503E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2C22E6A-193E-4AD4-A0DC-CF939D380412}"/>
              </a:ext>
            </a:extLst>
          </p:cNvPr>
          <p:cNvSpPr>
            <a:spLocks noGrp="1"/>
          </p:cNvSpPr>
          <p:nvPr>
            <p:ph type="dt" sz="half" idx="10"/>
          </p:nvPr>
        </p:nvSpPr>
        <p:spPr/>
        <p:txBody>
          <a:bodyPr/>
          <a:lstStyle/>
          <a:p>
            <a:fld id="{6D4B5D98-825E-4637-9106-923C2A6A6906}" type="datetimeFigureOut">
              <a:rPr lang="en-GB" smtClean="0">
                <a:solidFill>
                  <a:prstClr val="black">
                    <a:tint val="75000"/>
                  </a:prstClr>
                </a:solidFill>
              </a:rPr>
              <a:pPr/>
              <a:t>05/06/2018</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4CCCC7C7-6257-4787-9372-0C84AEEF1C1A}"/>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EB54088B-DCE8-4153-8C8A-C232D412DB52}"/>
              </a:ext>
            </a:extLst>
          </p:cNvPr>
          <p:cNvSpPr>
            <a:spLocks noGrp="1"/>
          </p:cNvSpPr>
          <p:nvPr>
            <p:ph type="sldNum" sz="quarter" idx="12"/>
          </p:nvPr>
        </p:nvSpPr>
        <p:spPr/>
        <p:txBody>
          <a:bodyPr/>
          <a:lstStyle/>
          <a:p>
            <a:fld id="{FB7F2F3F-3417-4236-858F-ABE861A6811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298857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B5264-74DC-40EA-8DF4-A69F0315EEE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71800F-569E-45C4-AEB2-FD57BBE5671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72A3E9-596D-4F43-8C65-9A8B27374D10}"/>
              </a:ext>
            </a:extLst>
          </p:cNvPr>
          <p:cNvSpPr>
            <a:spLocks noGrp="1"/>
          </p:cNvSpPr>
          <p:nvPr>
            <p:ph type="dt" sz="half" idx="10"/>
          </p:nvPr>
        </p:nvSpPr>
        <p:spPr/>
        <p:txBody>
          <a:bodyPr/>
          <a:lstStyle/>
          <a:p>
            <a:fld id="{6D4B5D98-825E-4637-9106-923C2A6A6906}" type="datetimeFigureOut">
              <a:rPr lang="en-GB" smtClean="0">
                <a:solidFill>
                  <a:prstClr val="black">
                    <a:tint val="75000"/>
                  </a:prstClr>
                </a:solidFill>
              </a:rPr>
              <a:pPr/>
              <a:t>05/06/2018</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E4AFBADF-BDE4-48E6-8CC9-1204B4981CC7}"/>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000302A9-A887-427E-B7F8-BACBF8C043BA}"/>
              </a:ext>
            </a:extLst>
          </p:cNvPr>
          <p:cNvSpPr>
            <a:spLocks noGrp="1"/>
          </p:cNvSpPr>
          <p:nvPr>
            <p:ph type="sldNum" sz="quarter" idx="12"/>
          </p:nvPr>
        </p:nvSpPr>
        <p:spPr/>
        <p:txBody>
          <a:bodyPr/>
          <a:lstStyle/>
          <a:p>
            <a:fld id="{FB7F2F3F-3417-4236-858F-ABE861A6811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699275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7D381-7E93-4451-B18C-4E7032E0D109}"/>
              </a:ext>
            </a:extLst>
          </p:cNvPr>
          <p:cNvSpPr>
            <a:spLocks noGrp="1"/>
          </p:cNvSpPr>
          <p:nvPr>
            <p:ph type="title"/>
          </p:nvPr>
        </p:nvSpPr>
        <p:spPr>
          <a:xfrm>
            <a:off x="623888" y="1709751"/>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7E0A814-BC8D-43B0-9389-FE5624FEFBFD}"/>
              </a:ext>
            </a:extLst>
          </p:cNvPr>
          <p:cNvSpPr>
            <a:spLocks noGrp="1"/>
          </p:cNvSpPr>
          <p:nvPr>
            <p:ph type="body" idx="1"/>
          </p:nvPr>
        </p:nvSpPr>
        <p:spPr>
          <a:xfrm>
            <a:off x="623888" y="458947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2A0929E-F905-4E53-81D3-B9318F21E140}"/>
              </a:ext>
            </a:extLst>
          </p:cNvPr>
          <p:cNvSpPr>
            <a:spLocks noGrp="1"/>
          </p:cNvSpPr>
          <p:nvPr>
            <p:ph type="dt" sz="half" idx="10"/>
          </p:nvPr>
        </p:nvSpPr>
        <p:spPr/>
        <p:txBody>
          <a:bodyPr/>
          <a:lstStyle/>
          <a:p>
            <a:fld id="{6D4B5D98-825E-4637-9106-923C2A6A6906}" type="datetimeFigureOut">
              <a:rPr lang="en-GB" smtClean="0">
                <a:solidFill>
                  <a:prstClr val="black">
                    <a:tint val="75000"/>
                  </a:prstClr>
                </a:solidFill>
              </a:rPr>
              <a:pPr/>
              <a:t>05/06/2018</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2E3004E1-F473-43E9-9D6C-807DEFF50862}"/>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E246EE55-373F-4AE1-8293-8AFFA3958439}"/>
              </a:ext>
            </a:extLst>
          </p:cNvPr>
          <p:cNvSpPr>
            <a:spLocks noGrp="1"/>
          </p:cNvSpPr>
          <p:nvPr>
            <p:ph type="sldNum" sz="quarter" idx="12"/>
          </p:nvPr>
        </p:nvSpPr>
        <p:spPr/>
        <p:txBody>
          <a:bodyPr/>
          <a:lstStyle/>
          <a:p>
            <a:fld id="{FB7F2F3F-3417-4236-858F-ABE861A6811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42331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D6B23-BE23-4812-B4D3-8FB61B84D89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B1D553A-5A0F-44F1-819F-2A957DF73061}"/>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DAC0736-46DA-4948-8BD6-851331AAB804}"/>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148DB72-94CE-48FD-9B3A-462454F4814D}"/>
              </a:ext>
            </a:extLst>
          </p:cNvPr>
          <p:cNvSpPr>
            <a:spLocks noGrp="1"/>
          </p:cNvSpPr>
          <p:nvPr>
            <p:ph type="dt" sz="half" idx="10"/>
          </p:nvPr>
        </p:nvSpPr>
        <p:spPr/>
        <p:txBody>
          <a:bodyPr/>
          <a:lstStyle/>
          <a:p>
            <a:fld id="{6D4B5D98-825E-4637-9106-923C2A6A6906}" type="datetimeFigureOut">
              <a:rPr lang="en-GB" smtClean="0">
                <a:solidFill>
                  <a:prstClr val="black">
                    <a:tint val="75000"/>
                  </a:prstClr>
                </a:solidFill>
              </a:rPr>
              <a:pPr/>
              <a:t>05/06/2018</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033B2ABD-3782-4D07-9FF8-82EE4923B500}"/>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8C07E6D9-F866-4F85-B18E-306BEA2B96F8}"/>
              </a:ext>
            </a:extLst>
          </p:cNvPr>
          <p:cNvSpPr>
            <a:spLocks noGrp="1"/>
          </p:cNvSpPr>
          <p:nvPr>
            <p:ph type="sldNum" sz="quarter" idx="12"/>
          </p:nvPr>
        </p:nvSpPr>
        <p:spPr/>
        <p:txBody>
          <a:bodyPr/>
          <a:lstStyle/>
          <a:p>
            <a:fld id="{FB7F2F3F-3417-4236-858F-ABE861A6811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18477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in headings, text and bullet points">
    <p:spTree>
      <p:nvGrpSpPr>
        <p:cNvPr id="1" name=""/>
        <p:cNvGrpSpPr/>
        <p:nvPr/>
      </p:nvGrpSpPr>
      <p:grpSpPr>
        <a:xfrm>
          <a:off x="0" y="0"/>
          <a:ext cx="0" cy="0"/>
          <a:chOff x="0" y="0"/>
          <a:chExt cx="0" cy="0"/>
        </a:xfrm>
      </p:grpSpPr>
      <p:pic>
        <p:nvPicPr>
          <p:cNvPr id="4"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36"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614" y="689700"/>
            <a:ext cx="6515621" cy="651068"/>
          </a:xfrm>
          <a:prstGeom prst="rect">
            <a:avLst/>
          </a:prstGeom>
        </p:spPr>
        <p:txBody>
          <a:bodyPr lIns="0" tIns="0" rIns="0" bIns="0"/>
          <a:lstStyle>
            <a:lvl1pPr marL="0" indent="0">
              <a:lnSpc>
                <a:spcPts val="4200"/>
              </a:lnSpc>
              <a:buFontTx/>
              <a:buNone/>
              <a:defRPr sz="4000" b="0" i="0">
                <a:solidFill>
                  <a:srgbClr val="7F4633"/>
                </a:solidFill>
                <a:latin typeface="Georgia" charset="0"/>
                <a:ea typeface="Georgia" charset="0"/>
                <a:cs typeface="Georgia" charset="0"/>
              </a:defRPr>
            </a:lvl1pPr>
          </a:lstStyle>
          <a:p>
            <a:pPr lvl="0"/>
            <a:r>
              <a:rPr lang="en-GB" dirty="0"/>
              <a:t>Click to edit Master text styles</a:t>
            </a:r>
          </a:p>
        </p:txBody>
      </p:sp>
      <p:sp>
        <p:nvSpPr>
          <p:cNvPr id="6" name="Text Placeholder 5"/>
          <p:cNvSpPr>
            <a:spLocks noGrp="1"/>
          </p:cNvSpPr>
          <p:nvPr>
            <p:ph type="body" sz="quarter" idx="11"/>
          </p:nvPr>
        </p:nvSpPr>
        <p:spPr>
          <a:xfrm>
            <a:off x="827584" y="1557214"/>
            <a:ext cx="6587628" cy="4464074"/>
          </a:xfrm>
          <a:prstGeom prst="rect">
            <a:avLst/>
          </a:prstGeom>
        </p:spPr>
        <p:txBody>
          <a:bodyPr/>
          <a:lstStyle>
            <a:lvl1pPr marL="266700" indent="-266700">
              <a:buClr>
                <a:srgbClr val="7F4633"/>
              </a:buClr>
              <a:defRPr sz="1600">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7F4633"/>
              </a:buClr>
              <a:buFont typeface="Courier New" panose="02070309020205020404" pitchFamily="49" charset="0"/>
              <a:buChar char="o"/>
              <a:defRPr sz="1600">
                <a:latin typeface="Tahoma" panose="020B0604030504040204" pitchFamily="34" charset="0"/>
                <a:ea typeface="Tahoma" panose="020B0604030504040204" pitchFamily="34" charset="0"/>
                <a:cs typeface="Tahoma" panose="020B0604030504040204" pitchFamily="34" charset="0"/>
              </a:defRPr>
            </a:lvl2pPr>
            <a:lvl3pPr marL="808038" indent="-266700">
              <a:buClr>
                <a:srgbClr val="7F4633"/>
              </a:buClr>
              <a:buFont typeface="Arial" panose="020B0604020202020204" pitchFamily="34" charset="0"/>
              <a:buChar char="̶"/>
              <a:defRPr sz="1600">
                <a:latin typeface="Tahoma" panose="020B0604030504040204" pitchFamily="34" charset="0"/>
                <a:ea typeface="Tahoma" panose="020B0604030504040204" pitchFamily="34" charset="0"/>
                <a:cs typeface="Tahoma" panose="020B0604030504040204" pitchFamily="34" charset="0"/>
              </a:defRPr>
            </a:lvl3pPr>
            <a:lvl4pPr>
              <a:defRPr sz="1600">
                <a:latin typeface="Tahoma" panose="020B0604030504040204" pitchFamily="34" charset="0"/>
                <a:ea typeface="Tahoma" panose="020B0604030504040204" pitchFamily="34" charset="0"/>
                <a:cs typeface="Tahoma" panose="020B0604030504040204" pitchFamily="34" charset="0"/>
              </a:defRPr>
            </a:lvl4pPr>
            <a:lvl5pPr>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871558365"/>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C43B3-A32B-4304-84D5-566E0C78CDFA}"/>
              </a:ext>
            </a:extLst>
          </p:cNvPr>
          <p:cNvSpPr>
            <a:spLocks noGrp="1"/>
          </p:cNvSpPr>
          <p:nvPr>
            <p:ph type="title"/>
          </p:nvPr>
        </p:nvSpPr>
        <p:spPr>
          <a:xfrm>
            <a:off x="629841" y="365129"/>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B0A8096-A812-495A-83D1-B2F55A22C16A}"/>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1F4D801-B7D7-45D0-B8E8-606F194A2B88}"/>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F1DC87B-1B9B-414F-A5F9-5D7844F9A7B2}"/>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189F1DB-5C9C-4206-8878-29197B1102CE}"/>
              </a:ext>
            </a:extLst>
          </p:cNvPr>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D701545-7D6C-45EE-84C1-6641DCB56491}"/>
              </a:ext>
            </a:extLst>
          </p:cNvPr>
          <p:cNvSpPr>
            <a:spLocks noGrp="1"/>
          </p:cNvSpPr>
          <p:nvPr>
            <p:ph type="dt" sz="half" idx="10"/>
          </p:nvPr>
        </p:nvSpPr>
        <p:spPr/>
        <p:txBody>
          <a:bodyPr/>
          <a:lstStyle/>
          <a:p>
            <a:fld id="{6D4B5D98-825E-4637-9106-923C2A6A6906}" type="datetimeFigureOut">
              <a:rPr lang="en-GB" smtClean="0">
                <a:solidFill>
                  <a:prstClr val="black">
                    <a:tint val="75000"/>
                  </a:prstClr>
                </a:solidFill>
              </a:rPr>
              <a:pPr/>
              <a:t>05/06/2018</a:t>
            </a:fld>
            <a:endParaRPr lang="en-GB">
              <a:solidFill>
                <a:prstClr val="black">
                  <a:tint val="75000"/>
                </a:prstClr>
              </a:solidFill>
            </a:endParaRPr>
          </a:p>
        </p:txBody>
      </p:sp>
      <p:sp>
        <p:nvSpPr>
          <p:cNvPr id="8" name="Footer Placeholder 7">
            <a:extLst>
              <a:ext uri="{FF2B5EF4-FFF2-40B4-BE49-F238E27FC236}">
                <a16:creationId xmlns:a16="http://schemas.microsoft.com/office/drawing/2014/main" id="{CC21C14D-5015-4D1D-A1D1-741833EAA183}"/>
              </a:ext>
            </a:extLst>
          </p:cNvPr>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a:extLst>
              <a:ext uri="{FF2B5EF4-FFF2-40B4-BE49-F238E27FC236}">
                <a16:creationId xmlns:a16="http://schemas.microsoft.com/office/drawing/2014/main" id="{DDE82E03-8729-4BB2-9349-5DB225E17959}"/>
              </a:ext>
            </a:extLst>
          </p:cNvPr>
          <p:cNvSpPr>
            <a:spLocks noGrp="1"/>
          </p:cNvSpPr>
          <p:nvPr>
            <p:ph type="sldNum" sz="quarter" idx="12"/>
          </p:nvPr>
        </p:nvSpPr>
        <p:spPr/>
        <p:txBody>
          <a:bodyPr/>
          <a:lstStyle/>
          <a:p>
            <a:fld id="{FB7F2F3F-3417-4236-858F-ABE861A6811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023886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96684-A251-4732-BD7D-856667599DB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4A63216-72F8-4F45-9BC1-475EA59D3070}"/>
              </a:ext>
            </a:extLst>
          </p:cNvPr>
          <p:cNvSpPr>
            <a:spLocks noGrp="1"/>
          </p:cNvSpPr>
          <p:nvPr>
            <p:ph type="dt" sz="half" idx="10"/>
          </p:nvPr>
        </p:nvSpPr>
        <p:spPr/>
        <p:txBody>
          <a:bodyPr/>
          <a:lstStyle/>
          <a:p>
            <a:fld id="{6D4B5D98-825E-4637-9106-923C2A6A6906}" type="datetimeFigureOut">
              <a:rPr lang="en-GB" smtClean="0">
                <a:solidFill>
                  <a:prstClr val="black">
                    <a:tint val="75000"/>
                  </a:prstClr>
                </a:solidFill>
              </a:rPr>
              <a:pPr/>
              <a:t>05/06/2018</a:t>
            </a:fld>
            <a:endParaRPr lang="en-GB">
              <a:solidFill>
                <a:prstClr val="black">
                  <a:tint val="75000"/>
                </a:prstClr>
              </a:solidFill>
            </a:endParaRPr>
          </a:p>
        </p:txBody>
      </p:sp>
      <p:sp>
        <p:nvSpPr>
          <p:cNvPr id="4" name="Footer Placeholder 3">
            <a:extLst>
              <a:ext uri="{FF2B5EF4-FFF2-40B4-BE49-F238E27FC236}">
                <a16:creationId xmlns:a16="http://schemas.microsoft.com/office/drawing/2014/main" id="{563CF4DE-7873-431D-B60E-A27290681F80}"/>
              </a:ext>
            </a:extLst>
          </p:cNvPr>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a:extLst>
              <a:ext uri="{FF2B5EF4-FFF2-40B4-BE49-F238E27FC236}">
                <a16:creationId xmlns:a16="http://schemas.microsoft.com/office/drawing/2014/main" id="{7440020F-BF26-412F-9D35-B3D1FE8176B6}"/>
              </a:ext>
            </a:extLst>
          </p:cNvPr>
          <p:cNvSpPr>
            <a:spLocks noGrp="1"/>
          </p:cNvSpPr>
          <p:nvPr>
            <p:ph type="sldNum" sz="quarter" idx="12"/>
          </p:nvPr>
        </p:nvSpPr>
        <p:spPr/>
        <p:txBody>
          <a:bodyPr/>
          <a:lstStyle/>
          <a:p>
            <a:fld id="{FB7F2F3F-3417-4236-858F-ABE861A6811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4028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22CB6F-176D-4845-A120-2AD11DE5C888}"/>
              </a:ext>
            </a:extLst>
          </p:cNvPr>
          <p:cNvSpPr>
            <a:spLocks noGrp="1"/>
          </p:cNvSpPr>
          <p:nvPr>
            <p:ph type="dt" sz="half" idx="10"/>
          </p:nvPr>
        </p:nvSpPr>
        <p:spPr/>
        <p:txBody>
          <a:bodyPr/>
          <a:lstStyle/>
          <a:p>
            <a:fld id="{6D4B5D98-825E-4637-9106-923C2A6A6906}" type="datetimeFigureOut">
              <a:rPr lang="en-GB" smtClean="0">
                <a:solidFill>
                  <a:prstClr val="black">
                    <a:tint val="75000"/>
                  </a:prstClr>
                </a:solidFill>
              </a:rPr>
              <a:pPr/>
              <a:t>05/06/2018</a:t>
            </a:fld>
            <a:endParaRPr lang="en-GB">
              <a:solidFill>
                <a:prstClr val="black">
                  <a:tint val="75000"/>
                </a:prstClr>
              </a:solidFill>
            </a:endParaRPr>
          </a:p>
        </p:txBody>
      </p:sp>
      <p:sp>
        <p:nvSpPr>
          <p:cNvPr id="3" name="Footer Placeholder 2">
            <a:extLst>
              <a:ext uri="{FF2B5EF4-FFF2-40B4-BE49-F238E27FC236}">
                <a16:creationId xmlns:a16="http://schemas.microsoft.com/office/drawing/2014/main" id="{9041A74F-9870-4F96-9720-579A4D21A909}"/>
              </a:ext>
            </a:extLst>
          </p:cNvPr>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a:extLst>
              <a:ext uri="{FF2B5EF4-FFF2-40B4-BE49-F238E27FC236}">
                <a16:creationId xmlns:a16="http://schemas.microsoft.com/office/drawing/2014/main" id="{CC4D7B45-02BB-46A0-912D-FE30D1278428}"/>
              </a:ext>
            </a:extLst>
          </p:cNvPr>
          <p:cNvSpPr>
            <a:spLocks noGrp="1"/>
          </p:cNvSpPr>
          <p:nvPr>
            <p:ph type="sldNum" sz="quarter" idx="12"/>
          </p:nvPr>
        </p:nvSpPr>
        <p:spPr/>
        <p:txBody>
          <a:bodyPr/>
          <a:lstStyle/>
          <a:p>
            <a:fld id="{FB7F2F3F-3417-4236-858F-ABE861A6811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096151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534D0-7D1B-4ACF-83C4-B68C62BD9545}"/>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A0FD1C3-4DE4-474C-86A3-21DDFED00580}"/>
              </a:ext>
            </a:extLst>
          </p:cNvPr>
          <p:cNvSpPr>
            <a:spLocks noGrp="1"/>
          </p:cNvSpPr>
          <p:nvPr>
            <p:ph idx="1"/>
          </p:nvPr>
        </p:nvSpPr>
        <p:spPr>
          <a:xfrm>
            <a:off x="3887391" y="98743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3BA1E15-259F-4402-86CB-AE75FF7C9EB2}"/>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4E72BF6-9B62-46F4-B4C4-C5A2BEFB0413}"/>
              </a:ext>
            </a:extLst>
          </p:cNvPr>
          <p:cNvSpPr>
            <a:spLocks noGrp="1"/>
          </p:cNvSpPr>
          <p:nvPr>
            <p:ph type="dt" sz="half" idx="10"/>
          </p:nvPr>
        </p:nvSpPr>
        <p:spPr/>
        <p:txBody>
          <a:bodyPr/>
          <a:lstStyle/>
          <a:p>
            <a:fld id="{6D4B5D98-825E-4637-9106-923C2A6A6906}" type="datetimeFigureOut">
              <a:rPr lang="en-GB" smtClean="0">
                <a:solidFill>
                  <a:prstClr val="black">
                    <a:tint val="75000"/>
                  </a:prstClr>
                </a:solidFill>
              </a:rPr>
              <a:pPr/>
              <a:t>05/06/2018</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AB4A63D7-01C8-4060-952A-056A1CA1F119}"/>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D08E12F7-7D78-493A-BCC6-06E029D6DFF4}"/>
              </a:ext>
            </a:extLst>
          </p:cNvPr>
          <p:cNvSpPr>
            <a:spLocks noGrp="1"/>
          </p:cNvSpPr>
          <p:nvPr>
            <p:ph type="sldNum" sz="quarter" idx="12"/>
          </p:nvPr>
        </p:nvSpPr>
        <p:spPr/>
        <p:txBody>
          <a:bodyPr/>
          <a:lstStyle/>
          <a:p>
            <a:fld id="{FB7F2F3F-3417-4236-858F-ABE861A6811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586263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CD678-F015-40FD-831C-5D498D3FC3A8}"/>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6A108C1-5516-4FCB-A11B-395DBD54B030}"/>
              </a:ext>
            </a:extLst>
          </p:cNvPr>
          <p:cNvSpPr>
            <a:spLocks noGrp="1"/>
          </p:cNvSpPr>
          <p:nvPr>
            <p:ph type="pic" idx="1"/>
          </p:nvPr>
        </p:nvSpPr>
        <p:spPr>
          <a:xfrm>
            <a:off x="3887391" y="987438"/>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7950739-2544-4D04-B4D5-495BBBCE5326}"/>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AB842C5-DC12-40B9-818B-D81BFF2113E5}"/>
              </a:ext>
            </a:extLst>
          </p:cNvPr>
          <p:cNvSpPr>
            <a:spLocks noGrp="1"/>
          </p:cNvSpPr>
          <p:nvPr>
            <p:ph type="dt" sz="half" idx="10"/>
          </p:nvPr>
        </p:nvSpPr>
        <p:spPr/>
        <p:txBody>
          <a:bodyPr/>
          <a:lstStyle/>
          <a:p>
            <a:fld id="{6D4B5D98-825E-4637-9106-923C2A6A6906}" type="datetimeFigureOut">
              <a:rPr lang="en-GB" smtClean="0">
                <a:solidFill>
                  <a:prstClr val="black">
                    <a:tint val="75000"/>
                  </a:prstClr>
                </a:solidFill>
              </a:rPr>
              <a:pPr/>
              <a:t>05/06/2018</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5EC1CB8D-C438-49E7-811B-9E83CC0E8F3B}"/>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57803796-3371-4200-B572-155E66CE4AC1}"/>
              </a:ext>
            </a:extLst>
          </p:cNvPr>
          <p:cNvSpPr>
            <a:spLocks noGrp="1"/>
          </p:cNvSpPr>
          <p:nvPr>
            <p:ph type="sldNum" sz="quarter" idx="12"/>
          </p:nvPr>
        </p:nvSpPr>
        <p:spPr/>
        <p:txBody>
          <a:bodyPr/>
          <a:lstStyle/>
          <a:p>
            <a:fld id="{FB7F2F3F-3417-4236-858F-ABE861A6811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619619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ADADA-5AD6-407D-9149-C06A23CD96C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31C77B3-F523-4A3F-B4C4-DF10A8C8016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9A673A-56C8-4AC6-A929-0CF76C760AC1}"/>
              </a:ext>
            </a:extLst>
          </p:cNvPr>
          <p:cNvSpPr>
            <a:spLocks noGrp="1"/>
          </p:cNvSpPr>
          <p:nvPr>
            <p:ph type="dt" sz="half" idx="10"/>
          </p:nvPr>
        </p:nvSpPr>
        <p:spPr/>
        <p:txBody>
          <a:bodyPr/>
          <a:lstStyle/>
          <a:p>
            <a:fld id="{6D4B5D98-825E-4637-9106-923C2A6A6906}" type="datetimeFigureOut">
              <a:rPr lang="en-GB" smtClean="0">
                <a:solidFill>
                  <a:prstClr val="black">
                    <a:tint val="75000"/>
                  </a:prstClr>
                </a:solidFill>
              </a:rPr>
              <a:pPr/>
              <a:t>05/06/2018</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7B5B81BA-90CD-4909-A5A6-55DEF9FC497B}"/>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76D19D5A-C18F-4182-8A5E-F00A8F26FF05}"/>
              </a:ext>
            </a:extLst>
          </p:cNvPr>
          <p:cNvSpPr>
            <a:spLocks noGrp="1"/>
          </p:cNvSpPr>
          <p:nvPr>
            <p:ph type="sldNum" sz="quarter" idx="12"/>
          </p:nvPr>
        </p:nvSpPr>
        <p:spPr/>
        <p:txBody>
          <a:bodyPr/>
          <a:lstStyle/>
          <a:p>
            <a:fld id="{FB7F2F3F-3417-4236-858F-ABE861A6811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164568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B24ABD-F002-40C8-A3ED-7969107534E0}"/>
              </a:ext>
            </a:extLst>
          </p:cNvPr>
          <p:cNvSpPr>
            <a:spLocks noGrp="1"/>
          </p:cNvSpPr>
          <p:nvPr>
            <p:ph type="title" orient="vert"/>
          </p:nvPr>
        </p:nvSpPr>
        <p:spPr>
          <a:xfrm>
            <a:off x="6543676"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C8E2F6B-4B9C-4BEF-A97A-3EF8A9664948}"/>
              </a:ext>
            </a:extLst>
          </p:cNvPr>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19A6B56-A871-4997-BCCB-B32533B88298}"/>
              </a:ext>
            </a:extLst>
          </p:cNvPr>
          <p:cNvSpPr>
            <a:spLocks noGrp="1"/>
          </p:cNvSpPr>
          <p:nvPr>
            <p:ph type="dt" sz="half" idx="10"/>
          </p:nvPr>
        </p:nvSpPr>
        <p:spPr/>
        <p:txBody>
          <a:bodyPr/>
          <a:lstStyle/>
          <a:p>
            <a:fld id="{6D4B5D98-825E-4637-9106-923C2A6A6906}" type="datetimeFigureOut">
              <a:rPr lang="en-GB" smtClean="0">
                <a:solidFill>
                  <a:prstClr val="black">
                    <a:tint val="75000"/>
                  </a:prstClr>
                </a:solidFill>
              </a:rPr>
              <a:pPr/>
              <a:t>05/06/2018</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704ED0AD-0E9C-4389-80EB-31C46E8FD943}"/>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F06ACB96-1F9D-48C3-B556-2CF4A69EDE45}"/>
              </a:ext>
            </a:extLst>
          </p:cNvPr>
          <p:cNvSpPr>
            <a:spLocks noGrp="1"/>
          </p:cNvSpPr>
          <p:nvPr>
            <p:ph type="sldNum" sz="quarter" idx="12"/>
          </p:nvPr>
        </p:nvSpPr>
        <p:spPr/>
        <p:txBody>
          <a:bodyPr/>
          <a:lstStyle/>
          <a:p>
            <a:fld id="{FB7F2F3F-3417-4236-858F-ABE861A6811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591501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C6562-6053-488B-93F6-B597EA2AF036}"/>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4BB2EA02-B837-449A-999D-A8BBD0BC055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B879E9B-EBBF-47B2-B89F-6BF535291066}"/>
              </a:ext>
            </a:extLst>
          </p:cNvPr>
          <p:cNvSpPr>
            <a:spLocks noGrp="1"/>
          </p:cNvSpPr>
          <p:nvPr>
            <p:ph type="dt" sz="half" idx="10"/>
          </p:nvPr>
        </p:nvSpPr>
        <p:spPr/>
        <p:txBody>
          <a:bodyPr/>
          <a:lstStyle/>
          <a:p>
            <a:fld id="{E22EFC75-163D-49F2-8B4D-9CBE3763480A}" type="datetimeFigureOut">
              <a:rPr lang="en-GB" smtClean="0"/>
              <a:t>05/06/2018</a:t>
            </a:fld>
            <a:endParaRPr lang="en-GB"/>
          </a:p>
        </p:txBody>
      </p:sp>
      <p:sp>
        <p:nvSpPr>
          <p:cNvPr id="5" name="Footer Placeholder 4">
            <a:extLst>
              <a:ext uri="{FF2B5EF4-FFF2-40B4-BE49-F238E27FC236}">
                <a16:creationId xmlns:a16="http://schemas.microsoft.com/office/drawing/2014/main" id="{21E40B09-3A69-4C7E-B3AD-C1208BD721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690A74-413F-4D57-9C9E-6F061E606033}"/>
              </a:ext>
            </a:extLst>
          </p:cNvPr>
          <p:cNvSpPr>
            <a:spLocks noGrp="1"/>
          </p:cNvSpPr>
          <p:nvPr>
            <p:ph type="sldNum" sz="quarter" idx="12"/>
          </p:nvPr>
        </p:nvSpPr>
        <p:spPr/>
        <p:txBody>
          <a:bodyPr/>
          <a:lstStyle/>
          <a:p>
            <a:fld id="{576CDCD6-DB70-4873-A6EC-5EBFEEFA47A7}" type="slidenum">
              <a:rPr lang="en-GB" smtClean="0"/>
              <a:t>‹#›</a:t>
            </a:fld>
            <a:endParaRPr lang="en-GB"/>
          </a:p>
        </p:txBody>
      </p:sp>
    </p:spTree>
    <p:extLst>
      <p:ext uri="{BB962C8B-B14F-4D97-AF65-F5344CB8AC3E}">
        <p14:creationId xmlns:p14="http://schemas.microsoft.com/office/powerpoint/2010/main" val="2508956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336EF-894D-4010-86C6-70550807AC0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C15AB2-0470-4767-87B4-B9F85E3DBF5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94394F3-E442-44EC-9A87-B7FD5316B8B2}"/>
              </a:ext>
            </a:extLst>
          </p:cNvPr>
          <p:cNvSpPr>
            <a:spLocks noGrp="1"/>
          </p:cNvSpPr>
          <p:nvPr>
            <p:ph type="dt" sz="half" idx="10"/>
          </p:nvPr>
        </p:nvSpPr>
        <p:spPr/>
        <p:txBody>
          <a:bodyPr/>
          <a:lstStyle/>
          <a:p>
            <a:fld id="{E22EFC75-163D-49F2-8B4D-9CBE3763480A}" type="datetimeFigureOut">
              <a:rPr lang="en-GB" smtClean="0"/>
              <a:t>05/06/2018</a:t>
            </a:fld>
            <a:endParaRPr lang="en-GB"/>
          </a:p>
        </p:txBody>
      </p:sp>
      <p:sp>
        <p:nvSpPr>
          <p:cNvPr id="5" name="Footer Placeholder 4">
            <a:extLst>
              <a:ext uri="{FF2B5EF4-FFF2-40B4-BE49-F238E27FC236}">
                <a16:creationId xmlns:a16="http://schemas.microsoft.com/office/drawing/2014/main" id="{365C644D-0700-4592-AC6F-91E389725A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21B2861-54C3-4783-82B3-97BE04407F2E}"/>
              </a:ext>
            </a:extLst>
          </p:cNvPr>
          <p:cNvSpPr>
            <a:spLocks noGrp="1"/>
          </p:cNvSpPr>
          <p:nvPr>
            <p:ph type="sldNum" sz="quarter" idx="12"/>
          </p:nvPr>
        </p:nvSpPr>
        <p:spPr/>
        <p:txBody>
          <a:bodyPr/>
          <a:lstStyle/>
          <a:p>
            <a:fld id="{576CDCD6-DB70-4873-A6EC-5EBFEEFA47A7}" type="slidenum">
              <a:rPr lang="en-GB" smtClean="0"/>
              <a:t>‹#›</a:t>
            </a:fld>
            <a:endParaRPr lang="en-GB"/>
          </a:p>
        </p:txBody>
      </p:sp>
    </p:spTree>
    <p:extLst>
      <p:ext uri="{BB962C8B-B14F-4D97-AF65-F5344CB8AC3E}">
        <p14:creationId xmlns:p14="http://schemas.microsoft.com/office/powerpoint/2010/main" val="37893532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3C934-F622-42D6-A085-4650B518F46D}"/>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99F528C-00C0-4009-BAB7-F4BD8E6A4EF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DC87830-24C1-4EDC-99AD-0E2534CE7993}"/>
              </a:ext>
            </a:extLst>
          </p:cNvPr>
          <p:cNvSpPr>
            <a:spLocks noGrp="1"/>
          </p:cNvSpPr>
          <p:nvPr>
            <p:ph type="dt" sz="half" idx="10"/>
          </p:nvPr>
        </p:nvSpPr>
        <p:spPr/>
        <p:txBody>
          <a:bodyPr/>
          <a:lstStyle/>
          <a:p>
            <a:fld id="{E22EFC75-163D-49F2-8B4D-9CBE3763480A}" type="datetimeFigureOut">
              <a:rPr lang="en-GB" smtClean="0"/>
              <a:t>05/06/2018</a:t>
            </a:fld>
            <a:endParaRPr lang="en-GB"/>
          </a:p>
        </p:txBody>
      </p:sp>
      <p:sp>
        <p:nvSpPr>
          <p:cNvPr id="5" name="Footer Placeholder 4">
            <a:extLst>
              <a:ext uri="{FF2B5EF4-FFF2-40B4-BE49-F238E27FC236}">
                <a16:creationId xmlns:a16="http://schemas.microsoft.com/office/drawing/2014/main" id="{B1175C8B-E94B-4279-8A76-79905F734E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8FBC9D-926D-4D19-9D72-B204F5D89BD2}"/>
              </a:ext>
            </a:extLst>
          </p:cNvPr>
          <p:cNvSpPr>
            <a:spLocks noGrp="1"/>
          </p:cNvSpPr>
          <p:nvPr>
            <p:ph type="sldNum" sz="quarter" idx="12"/>
          </p:nvPr>
        </p:nvSpPr>
        <p:spPr/>
        <p:txBody>
          <a:bodyPr/>
          <a:lstStyle/>
          <a:p>
            <a:fld id="{576CDCD6-DB70-4873-A6EC-5EBFEEFA47A7}" type="slidenum">
              <a:rPr lang="en-GB" smtClean="0"/>
              <a:t>‹#›</a:t>
            </a:fld>
            <a:endParaRPr lang="en-GB"/>
          </a:p>
        </p:txBody>
      </p:sp>
    </p:spTree>
    <p:extLst>
      <p:ext uri="{BB962C8B-B14F-4D97-AF65-F5344CB8AC3E}">
        <p14:creationId xmlns:p14="http://schemas.microsoft.com/office/powerpoint/2010/main" val="4252598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in headings, text and numbered points">
    <p:spTree>
      <p:nvGrpSpPr>
        <p:cNvPr id="1" name=""/>
        <p:cNvGrpSpPr/>
        <p:nvPr/>
      </p:nvGrpSpPr>
      <p:grpSpPr>
        <a:xfrm>
          <a:off x="0" y="0"/>
          <a:ext cx="0" cy="0"/>
          <a:chOff x="0" y="0"/>
          <a:chExt cx="0" cy="0"/>
        </a:xfrm>
      </p:grpSpPr>
      <p:pic>
        <p:nvPicPr>
          <p:cNvPr id="4"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36"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614" y="692696"/>
            <a:ext cx="6515621" cy="634666"/>
          </a:xfrm>
          <a:prstGeom prst="rect">
            <a:avLst/>
          </a:prstGeom>
        </p:spPr>
        <p:txBody>
          <a:bodyPr lIns="0" tIns="0" rIns="0" bIns="0"/>
          <a:lstStyle>
            <a:lvl1pPr marL="0" indent="0">
              <a:lnSpc>
                <a:spcPts val="4200"/>
              </a:lnSpc>
              <a:buFontTx/>
              <a:buNone/>
              <a:defRPr sz="4000" b="0" i="0">
                <a:solidFill>
                  <a:srgbClr val="7F4633"/>
                </a:solidFill>
                <a:latin typeface="Georgia" charset="0"/>
                <a:ea typeface="Georgia" charset="0"/>
                <a:cs typeface="Georgia" charset="0"/>
              </a:defRPr>
            </a:lvl1pPr>
          </a:lstStyle>
          <a:p>
            <a:pPr lvl="0"/>
            <a:r>
              <a:rPr lang="en-GB" dirty="0"/>
              <a:t>Click to edit Master text styles</a:t>
            </a:r>
          </a:p>
        </p:txBody>
      </p:sp>
      <p:sp>
        <p:nvSpPr>
          <p:cNvPr id="7" name="Text Placeholder 2"/>
          <p:cNvSpPr>
            <a:spLocks noGrp="1"/>
          </p:cNvSpPr>
          <p:nvPr>
            <p:ph type="body" sz="quarter" idx="11"/>
          </p:nvPr>
        </p:nvSpPr>
        <p:spPr>
          <a:xfrm>
            <a:off x="827584" y="1557214"/>
            <a:ext cx="6587628" cy="4465637"/>
          </a:xfrm>
          <a:prstGeom prst="rect">
            <a:avLst/>
          </a:prstGeom>
        </p:spPr>
        <p:txBody>
          <a:bodyPr/>
          <a:lstStyle>
            <a:lvl1pPr marL="266700" indent="-266700">
              <a:buClr>
                <a:srgbClr val="7F4633"/>
              </a:buClr>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7F4633"/>
              </a:buClr>
              <a:buFont typeface="+mj-lt"/>
              <a:buAutoNum type="romanLcPeriod"/>
              <a:defRPr sz="160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7F4633"/>
              </a:buClr>
              <a:buFont typeface="Arial" panose="020B0604020202020204" pitchFamily="34" charset="0"/>
              <a:buChar char="̶"/>
              <a:defRPr sz="1600">
                <a:latin typeface="Tahoma" panose="020B0604030504040204" pitchFamily="34" charset="0"/>
                <a:ea typeface="Tahoma" panose="020B0604030504040204" pitchFamily="34" charset="0"/>
                <a:cs typeface="Tahoma" panose="020B0604030504040204" pitchFamily="34" charset="0"/>
              </a:defRPr>
            </a:lvl3pPr>
            <a:lvl4pPr marL="2343150" indent="-514350">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4pPr>
            <a:lvl5pPr marL="2952750" indent="-514350">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95484368"/>
      </p:ext>
    </p:extLst>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18974-C51C-4CFB-B735-26C927E2EF7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85E888E-AC77-44C9-98B2-E1A0AA5189DD}"/>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2CE943C-5A57-4FBA-AB0F-BB2FC3DFC1FC}"/>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CFAC429-D60A-4D51-9084-1FA52A1ED791}"/>
              </a:ext>
            </a:extLst>
          </p:cNvPr>
          <p:cNvSpPr>
            <a:spLocks noGrp="1"/>
          </p:cNvSpPr>
          <p:nvPr>
            <p:ph type="dt" sz="half" idx="10"/>
          </p:nvPr>
        </p:nvSpPr>
        <p:spPr/>
        <p:txBody>
          <a:bodyPr/>
          <a:lstStyle/>
          <a:p>
            <a:fld id="{E22EFC75-163D-49F2-8B4D-9CBE3763480A}" type="datetimeFigureOut">
              <a:rPr lang="en-GB" smtClean="0"/>
              <a:t>05/06/2018</a:t>
            </a:fld>
            <a:endParaRPr lang="en-GB"/>
          </a:p>
        </p:txBody>
      </p:sp>
      <p:sp>
        <p:nvSpPr>
          <p:cNvPr id="6" name="Footer Placeholder 5">
            <a:extLst>
              <a:ext uri="{FF2B5EF4-FFF2-40B4-BE49-F238E27FC236}">
                <a16:creationId xmlns:a16="http://schemas.microsoft.com/office/drawing/2014/main" id="{2939FE65-A31D-4CC5-9AD1-15E9C35897F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55BE56E-DC86-47CD-B0FE-7BB70713B64B}"/>
              </a:ext>
            </a:extLst>
          </p:cNvPr>
          <p:cNvSpPr>
            <a:spLocks noGrp="1"/>
          </p:cNvSpPr>
          <p:nvPr>
            <p:ph type="sldNum" sz="quarter" idx="12"/>
          </p:nvPr>
        </p:nvSpPr>
        <p:spPr/>
        <p:txBody>
          <a:bodyPr/>
          <a:lstStyle/>
          <a:p>
            <a:fld id="{576CDCD6-DB70-4873-A6EC-5EBFEEFA47A7}" type="slidenum">
              <a:rPr lang="en-GB" smtClean="0"/>
              <a:t>‹#›</a:t>
            </a:fld>
            <a:endParaRPr lang="en-GB"/>
          </a:p>
        </p:txBody>
      </p:sp>
    </p:spTree>
    <p:extLst>
      <p:ext uri="{BB962C8B-B14F-4D97-AF65-F5344CB8AC3E}">
        <p14:creationId xmlns:p14="http://schemas.microsoft.com/office/powerpoint/2010/main" val="11329110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3423A-920C-4298-9BC6-6E7C04AB7B8E}"/>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07389FB-A809-44D3-AA7E-58F29E4A98D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C3EA52AB-560F-494D-8FEF-42FC9C54D17A}"/>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AC96444-EF67-4C10-8AD1-42F7192321D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65128706-6306-4A30-9FFA-9379563B8825}"/>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B2AC931-B562-4C37-9FD2-D67281ACF974}"/>
              </a:ext>
            </a:extLst>
          </p:cNvPr>
          <p:cNvSpPr>
            <a:spLocks noGrp="1"/>
          </p:cNvSpPr>
          <p:nvPr>
            <p:ph type="dt" sz="half" idx="10"/>
          </p:nvPr>
        </p:nvSpPr>
        <p:spPr/>
        <p:txBody>
          <a:bodyPr/>
          <a:lstStyle/>
          <a:p>
            <a:fld id="{E22EFC75-163D-49F2-8B4D-9CBE3763480A}" type="datetimeFigureOut">
              <a:rPr lang="en-GB" smtClean="0"/>
              <a:t>05/06/2018</a:t>
            </a:fld>
            <a:endParaRPr lang="en-GB"/>
          </a:p>
        </p:txBody>
      </p:sp>
      <p:sp>
        <p:nvSpPr>
          <p:cNvPr id="8" name="Footer Placeholder 7">
            <a:extLst>
              <a:ext uri="{FF2B5EF4-FFF2-40B4-BE49-F238E27FC236}">
                <a16:creationId xmlns:a16="http://schemas.microsoft.com/office/drawing/2014/main" id="{5BC15EA0-42FC-4CDC-BB5A-58F16E98D1B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EFB2B62-68A0-40A7-B314-41FC899D6218}"/>
              </a:ext>
            </a:extLst>
          </p:cNvPr>
          <p:cNvSpPr>
            <a:spLocks noGrp="1"/>
          </p:cNvSpPr>
          <p:nvPr>
            <p:ph type="sldNum" sz="quarter" idx="12"/>
          </p:nvPr>
        </p:nvSpPr>
        <p:spPr/>
        <p:txBody>
          <a:bodyPr/>
          <a:lstStyle/>
          <a:p>
            <a:fld id="{576CDCD6-DB70-4873-A6EC-5EBFEEFA47A7}" type="slidenum">
              <a:rPr lang="en-GB" smtClean="0"/>
              <a:t>‹#›</a:t>
            </a:fld>
            <a:endParaRPr lang="en-GB"/>
          </a:p>
        </p:txBody>
      </p:sp>
    </p:spTree>
    <p:extLst>
      <p:ext uri="{BB962C8B-B14F-4D97-AF65-F5344CB8AC3E}">
        <p14:creationId xmlns:p14="http://schemas.microsoft.com/office/powerpoint/2010/main" val="10625839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D4CB7-B82A-4350-A6FB-90AE640AE2D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63F6BF1-3159-47A8-9B40-D1817F807C8F}"/>
              </a:ext>
            </a:extLst>
          </p:cNvPr>
          <p:cNvSpPr>
            <a:spLocks noGrp="1"/>
          </p:cNvSpPr>
          <p:nvPr>
            <p:ph type="dt" sz="half" idx="10"/>
          </p:nvPr>
        </p:nvSpPr>
        <p:spPr/>
        <p:txBody>
          <a:bodyPr/>
          <a:lstStyle/>
          <a:p>
            <a:fld id="{E22EFC75-163D-49F2-8B4D-9CBE3763480A}" type="datetimeFigureOut">
              <a:rPr lang="en-GB" smtClean="0"/>
              <a:t>05/06/2018</a:t>
            </a:fld>
            <a:endParaRPr lang="en-GB"/>
          </a:p>
        </p:txBody>
      </p:sp>
      <p:sp>
        <p:nvSpPr>
          <p:cNvPr id="4" name="Footer Placeholder 3">
            <a:extLst>
              <a:ext uri="{FF2B5EF4-FFF2-40B4-BE49-F238E27FC236}">
                <a16:creationId xmlns:a16="http://schemas.microsoft.com/office/drawing/2014/main" id="{9F36EB1A-9E4E-477E-966B-5F7620C238A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87B7CA0-0A75-42CA-9911-0CADBB24C9CF}"/>
              </a:ext>
            </a:extLst>
          </p:cNvPr>
          <p:cNvSpPr>
            <a:spLocks noGrp="1"/>
          </p:cNvSpPr>
          <p:nvPr>
            <p:ph type="sldNum" sz="quarter" idx="12"/>
          </p:nvPr>
        </p:nvSpPr>
        <p:spPr/>
        <p:txBody>
          <a:bodyPr/>
          <a:lstStyle/>
          <a:p>
            <a:fld id="{576CDCD6-DB70-4873-A6EC-5EBFEEFA47A7}" type="slidenum">
              <a:rPr lang="en-GB" smtClean="0"/>
              <a:t>‹#›</a:t>
            </a:fld>
            <a:endParaRPr lang="en-GB"/>
          </a:p>
        </p:txBody>
      </p:sp>
    </p:spTree>
    <p:extLst>
      <p:ext uri="{BB962C8B-B14F-4D97-AF65-F5344CB8AC3E}">
        <p14:creationId xmlns:p14="http://schemas.microsoft.com/office/powerpoint/2010/main" val="16969201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AE576C-2B92-497D-9952-D8CDEB383CF4}"/>
              </a:ext>
            </a:extLst>
          </p:cNvPr>
          <p:cNvSpPr>
            <a:spLocks noGrp="1"/>
          </p:cNvSpPr>
          <p:nvPr>
            <p:ph type="dt" sz="half" idx="10"/>
          </p:nvPr>
        </p:nvSpPr>
        <p:spPr/>
        <p:txBody>
          <a:bodyPr/>
          <a:lstStyle/>
          <a:p>
            <a:fld id="{E22EFC75-163D-49F2-8B4D-9CBE3763480A}" type="datetimeFigureOut">
              <a:rPr lang="en-GB" smtClean="0"/>
              <a:t>05/06/2018</a:t>
            </a:fld>
            <a:endParaRPr lang="en-GB"/>
          </a:p>
        </p:txBody>
      </p:sp>
      <p:sp>
        <p:nvSpPr>
          <p:cNvPr id="3" name="Footer Placeholder 2">
            <a:extLst>
              <a:ext uri="{FF2B5EF4-FFF2-40B4-BE49-F238E27FC236}">
                <a16:creationId xmlns:a16="http://schemas.microsoft.com/office/drawing/2014/main" id="{28DC43EB-B511-482F-AA7B-E36C63C56F7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C2DEC7F-6467-4A34-B446-75194D22A11E}"/>
              </a:ext>
            </a:extLst>
          </p:cNvPr>
          <p:cNvSpPr>
            <a:spLocks noGrp="1"/>
          </p:cNvSpPr>
          <p:nvPr>
            <p:ph type="sldNum" sz="quarter" idx="12"/>
          </p:nvPr>
        </p:nvSpPr>
        <p:spPr/>
        <p:txBody>
          <a:bodyPr/>
          <a:lstStyle/>
          <a:p>
            <a:fld id="{576CDCD6-DB70-4873-A6EC-5EBFEEFA47A7}" type="slidenum">
              <a:rPr lang="en-GB" smtClean="0"/>
              <a:t>‹#›</a:t>
            </a:fld>
            <a:endParaRPr lang="en-GB"/>
          </a:p>
        </p:txBody>
      </p:sp>
    </p:spTree>
    <p:extLst>
      <p:ext uri="{BB962C8B-B14F-4D97-AF65-F5344CB8AC3E}">
        <p14:creationId xmlns:p14="http://schemas.microsoft.com/office/powerpoint/2010/main" val="20496986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057B4-8114-42A5-8EAD-88AE912EE8E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DA4303C-19EB-477D-81A9-25B74E3FF9D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0037921-737D-4A11-927B-5641186B17F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947A7F1B-ADD4-402C-843C-12080348F38F}"/>
              </a:ext>
            </a:extLst>
          </p:cNvPr>
          <p:cNvSpPr>
            <a:spLocks noGrp="1"/>
          </p:cNvSpPr>
          <p:nvPr>
            <p:ph type="dt" sz="half" idx="10"/>
          </p:nvPr>
        </p:nvSpPr>
        <p:spPr/>
        <p:txBody>
          <a:bodyPr/>
          <a:lstStyle/>
          <a:p>
            <a:fld id="{E22EFC75-163D-49F2-8B4D-9CBE3763480A}" type="datetimeFigureOut">
              <a:rPr lang="en-GB" smtClean="0"/>
              <a:t>05/06/2018</a:t>
            </a:fld>
            <a:endParaRPr lang="en-GB"/>
          </a:p>
        </p:txBody>
      </p:sp>
      <p:sp>
        <p:nvSpPr>
          <p:cNvPr id="6" name="Footer Placeholder 5">
            <a:extLst>
              <a:ext uri="{FF2B5EF4-FFF2-40B4-BE49-F238E27FC236}">
                <a16:creationId xmlns:a16="http://schemas.microsoft.com/office/drawing/2014/main" id="{336F2649-133A-4DB2-B11B-39ABC6E7929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FF1DA05-E4DC-4C84-B22D-75A14F5C46BA}"/>
              </a:ext>
            </a:extLst>
          </p:cNvPr>
          <p:cNvSpPr>
            <a:spLocks noGrp="1"/>
          </p:cNvSpPr>
          <p:nvPr>
            <p:ph type="sldNum" sz="quarter" idx="12"/>
          </p:nvPr>
        </p:nvSpPr>
        <p:spPr/>
        <p:txBody>
          <a:bodyPr/>
          <a:lstStyle/>
          <a:p>
            <a:fld id="{576CDCD6-DB70-4873-A6EC-5EBFEEFA47A7}" type="slidenum">
              <a:rPr lang="en-GB" smtClean="0"/>
              <a:t>‹#›</a:t>
            </a:fld>
            <a:endParaRPr lang="en-GB"/>
          </a:p>
        </p:txBody>
      </p:sp>
    </p:spTree>
    <p:extLst>
      <p:ext uri="{BB962C8B-B14F-4D97-AF65-F5344CB8AC3E}">
        <p14:creationId xmlns:p14="http://schemas.microsoft.com/office/powerpoint/2010/main" val="19382148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B42BC-FF20-49C2-8306-66FBD5CE119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A5289B9-A2CF-43B9-8742-9E64594641A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4E097BE6-C7EC-4D69-9EB6-091D402D896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17664595-CCA4-4285-A83D-28B9C3293C6F}"/>
              </a:ext>
            </a:extLst>
          </p:cNvPr>
          <p:cNvSpPr>
            <a:spLocks noGrp="1"/>
          </p:cNvSpPr>
          <p:nvPr>
            <p:ph type="dt" sz="half" idx="10"/>
          </p:nvPr>
        </p:nvSpPr>
        <p:spPr/>
        <p:txBody>
          <a:bodyPr/>
          <a:lstStyle/>
          <a:p>
            <a:fld id="{E22EFC75-163D-49F2-8B4D-9CBE3763480A}" type="datetimeFigureOut">
              <a:rPr lang="en-GB" smtClean="0"/>
              <a:t>05/06/2018</a:t>
            </a:fld>
            <a:endParaRPr lang="en-GB"/>
          </a:p>
        </p:txBody>
      </p:sp>
      <p:sp>
        <p:nvSpPr>
          <p:cNvPr id="6" name="Footer Placeholder 5">
            <a:extLst>
              <a:ext uri="{FF2B5EF4-FFF2-40B4-BE49-F238E27FC236}">
                <a16:creationId xmlns:a16="http://schemas.microsoft.com/office/drawing/2014/main" id="{F0B3359F-A5BB-4625-B915-1CB9BDFD3C0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AC74CA3-6AD2-4F26-9CD2-4B98FAB4FFAE}"/>
              </a:ext>
            </a:extLst>
          </p:cNvPr>
          <p:cNvSpPr>
            <a:spLocks noGrp="1"/>
          </p:cNvSpPr>
          <p:nvPr>
            <p:ph type="sldNum" sz="quarter" idx="12"/>
          </p:nvPr>
        </p:nvSpPr>
        <p:spPr/>
        <p:txBody>
          <a:bodyPr/>
          <a:lstStyle/>
          <a:p>
            <a:fld id="{576CDCD6-DB70-4873-A6EC-5EBFEEFA47A7}" type="slidenum">
              <a:rPr lang="en-GB" smtClean="0"/>
              <a:t>‹#›</a:t>
            </a:fld>
            <a:endParaRPr lang="en-GB"/>
          </a:p>
        </p:txBody>
      </p:sp>
    </p:spTree>
    <p:extLst>
      <p:ext uri="{BB962C8B-B14F-4D97-AF65-F5344CB8AC3E}">
        <p14:creationId xmlns:p14="http://schemas.microsoft.com/office/powerpoint/2010/main" val="30276679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8AB9A-E1E6-4D32-A827-3651C96569B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B9EF7F0-3E52-4225-B582-FD6074967E0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D3D76F-C49A-423E-9DE5-919A04504B7E}"/>
              </a:ext>
            </a:extLst>
          </p:cNvPr>
          <p:cNvSpPr>
            <a:spLocks noGrp="1"/>
          </p:cNvSpPr>
          <p:nvPr>
            <p:ph type="dt" sz="half" idx="10"/>
          </p:nvPr>
        </p:nvSpPr>
        <p:spPr/>
        <p:txBody>
          <a:bodyPr/>
          <a:lstStyle/>
          <a:p>
            <a:fld id="{E22EFC75-163D-49F2-8B4D-9CBE3763480A}" type="datetimeFigureOut">
              <a:rPr lang="en-GB" smtClean="0"/>
              <a:t>05/06/2018</a:t>
            </a:fld>
            <a:endParaRPr lang="en-GB"/>
          </a:p>
        </p:txBody>
      </p:sp>
      <p:sp>
        <p:nvSpPr>
          <p:cNvPr id="5" name="Footer Placeholder 4">
            <a:extLst>
              <a:ext uri="{FF2B5EF4-FFF2-40B4-BE49-F238E27FC236}">
                <a16:creationId xmlns:a16="http://schemas.microsoft.com/office/drawing/2014/main" id="{7039EEA1-853F-4A15-82A2-5D8591FC3E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3D9103-8AA1-40D7-A3C9-65C70FA4FA62}"/>
              </a:ext>
            </a:extLst>
          </p:cNvPr>
          <p:cNvSpPr>
            <a:spLocks noGrp="1"/>
          </p:cNvSpPr>
          <p:nvPr>
            <p:ph type="sldNum" sz="quarter" idx="12"/>
          </p:nvPr>
        </p:nvSpPr>
        <p:spPr/>
        <p:txBody>
          <a:bodyPr/>
          <a:lstStyle/>
          <a:p>
            <a:fld id="{576CDCD6-DB70-4873-A6EC-5EBFEEFA47A7}" type="slidenum">
              <a:rPr lang="en-GB" smtClean="0"/>
              <a:t>‹#›</a:t>
            </a:fld>
            <a:endParaRPr lang="en-GB"/>
          </a:p>
        </p:txBody>
      </p:sp>
    </p:spTree>
    <p:extLst>
      <p:ext uri="{BB962C8B-B14F-4D97-AF65-F5344CB8AC3E}">
        <p14:creationId xmlns:p14="http://schemas.microsoft.com/office/powerpoint/2010/main" val="39798906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DAC50A-6995-4C2B-B6E7-A7A8232643DC}"/>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A7911B-6924-45BF-B829-8B19859BB9E9}"/>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CBD6D4-FEF9-4859-A665-B5F2209BD57F}"/>
              </a:ext>
            </a:extLst>
          </p:cNvPr>
          <p:cNvSpPr>
            <a:spLocks noGrp="1"/>
          </p:cNvSpPr>
          <p:nvPr>
            <p:ph type="dt" sz="half" idx="10"/>
          </p:nvPr>
        </p:nvSpPr>
        <p:spPr/>
        <p:txBody>
          <a:bodyPr/>
          <a:lstStyle/>
          <a:p>
            <a:fld id="{E22EFC75-163D-49F2-8B4D-9CBE3763480A}" type="datetimeFigureOut">
              <a:rPr lang="en-GB" smtClean="0"/>
              <a:t>05/06/2018</a:t>
            </a:fld>
            <a:endParaRPr lang="en-GB"/>
          </a:p>
        </p:txBody>
      </p:sp>
      <p:sp>
        <p:nvSpPr>
          <p:cNvPr id="5" name="Footer Placeholder 4">
            <a:extLst>
              <a:ext uri="{FF2B5EF4-FFF2-40B4-BE49-F238E27FC236}">
                <a16:creationId xmlns:a16="http://schemas.microsoft.com/office/drawing/2014/main" id="{5A369286-A012-479B-91EB-E292CA82AE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30363F-2726-4FB2-B36E-0BFBEBCFDC49}"/>
              </a:ext>
            </a:extLst>
          </p:cNvPr>
          <p:cNvSpPr>
            <a:spLocks noGrp="1"/>
          </p:cNvSpPr>
          <p:nvPr>
            <p:ph type="sldNum" sz="quarter" idx="12"/>
          </p:nvPr>
        </p:nvSpPr>
        <p:spPr/>
        <p:txBody>
          <a:bodyPr/>
          <a:lstStyle/>
          <a:p>
            <a:fld id="{576CDCD6-DB70-4873-A6EC-5EBFEEFA47A7}" type="slidenum">
              <a:rPr lang="en-GB" smtClean="0"/>
              <a:t>‹#›</a:t>
            </a:fld>
            <a:endParaRPr lang="en-GB"/>
          </a:p>
        </p:txBody>
      </p:sp>
    </p:spTree>
    <p:extLst>
      <p:ext uri="{BB962C8B-B14F-4D97-AF65-F5344CB8AC3E}">
        <p14:creationId xmlns:p14="http://schemas.microsoft.com/office/powerpoint/2010/main" val="43727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style">
    <p:spTree>
      <p:nvGrpSpPr>
        <p:cNvPr id="1" name=""/>
        <p:cNvGrpSpPr/>
        <p:nvPr/>
      </p:nvGrpSpPr>
      <p:grpSpPr>
        <a:xfrm>
          <a:off x="0" y="0"/>
          <a:ext cx="0" cy="0"/>
          <a:chOff x="0" y="0"/>
          <a:chExt cx="0" cy="0"/>
        </a:xfrm>
      </p:grpSpPr>
      <p:pic>
        <p:nvPicPr>
          <p:cNvPr id="8"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36"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1"/>
          </p:nvPr>
        </p:nvSpPr>
        <p:spPr>
          <a:xfrm>
            <a:off x="899594" y="1628803"/>
            <a:ext cx="3167583" cy="4464025"/>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1400" b="0" i="0" baseline="0">
                <a:solidFill>
                  <a:schemeClr val="tx1"/>
                </a:solidFill>
                <a:latin typeface="Tahoma" charset="0"/>
                <a:ea typeface="Tahoma" charset="0"/>
                <a:cs typeface="Tahoma" charset="0"/>
              </a:defRPr>
            </a:lvl1pPr>
          </a:lstStyle>
          <a:p>
            <a:pPr lvl="0"/>
            <a:r>
              <a:rPr lang="en-GB" dirty="0"/>
              <a:t>Click to edit Master text styles</a:t>
            </a:r>
          </a:p>
        </p:txBody>
      </p:sp>
      <p:sp>
        <p:nvSpPr>
          <p:cNvPr id="5" name="Text Placeholder 5"/>
          <p:cNvSpPr>
            <a:spLocks noGrp="1"/>
          </p:cNvSpPr>
          <p:nvPr>
            <p:ph type="body" sz="quarter" idx="10"/>
          </p:nvPr>
        </p:nvSpPr>
        <p:spPr>
          <a:xfrm>
            <a:off x="899614" y="692696"/>
            <a:ext cx="6515621" cy="646040"/>
          </a:xfrm>
          <a:prstGeom prst="rect">
            <a:avLst/>
          </a:prstGeom>
        </p:spPr>
        <p:txBody>
          <a:bodyPr lIns="0" tIns="0" rIns="0" bIns="0"/>
          <a:lstStyle>
            <a:lvl1pPr marL="0" indent="0">
              <a:lnSpc>
                <a:spcPts val="4200"/>
              </a:lnSpc>
              <a:buFontTx/>
              <a:buNone/>
              <a:defRPr sz="4000" b="0" i="0">
                <a:solidFill>
                  <a:srgbClr val="7F4633"/>
                </a:solidFill>
                <a:latin typeface="Georgia" charset="0"/>
                <a:ea typeface="Georgia" charset="0"/>
                <a:cs typeface="Georgia" charset="0"/>
              </a:defRPr>
            </a:lvl1pPr>
          </a:lstStyle>
          <a:p>
            <a:pPr lvl="0"/>
            <a:r>
              <a:rPr lang="en-GB" dirty="0"/>
              <a:t>Click to edit Master text styles</a:t>
            </a:r>
          </a:p>
        </p:txBody>
      </p:sp>
      <p:sp>
        <p:nvSpPr>
          <p:cNvPr id="7" name="Text Placeholder 5"/>
          <p:cNvSpPr>
            <a:spLocks noGrp="1"/>
          </p:cNvSpPr>
          <p:nvPr>
            <p:ph type="body" sz="quarter" idx="12"/>
          </p:nvPr>
        </p:nvSpPr>
        <p:spPr>
          <a:xfrm>
            <a:off x="4284665" y="1628803"/>
            <a:ext cx="3167583" cy="4464025"/>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1400" b="0" i="0" baseline="0">
                <a:solidFill>
                  <a:schemeClr val="tx1"/>
                </a:solidFill>
                <a:latin typeface="Tahoma" charset="0"/>
                <a:ea typeface="Tahoma" charset="0"/>
                <a:cs typeface="Tahoma" charset="0"/>
              </a:defRPr>
            </a:lvl1pPr>
          </a:lstStyle>
          <a:p>
            <a:pPr lvl="0"/>
            <a:r>
              <a:rPr lang="en-GB" dirty="0"/>
              <a:t>Click to edit Master text styles</a:t>
            </a:r>
          </a:p>
        </p:txBody>
      </p:sp>
    </p:spTree>
    <p:extLst>
      <p:ext uri="{BB962C8B-B14F-4D97-AF65-F5344CB8AC3E}">
        <p14:creationId xmlns:p14="http://schemas.microsoft.com/office/powerpoint/2010/main" val="1223581112"/>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text style with bullet points">
    <p:spTree>
      <p:nvGrpSpPr>
        <p:cNvPr id="1" name=""/>
        <p:cNvGrpSpPr/>
        <p:nvPr/>
      </p:nvGrpSpPr>
      <p:grpSpPr>
        <a:xfrm>
          <a:off x="0" y="0"/>
          <a:ext cx="0" cy="0"/>
          <a:chOff x="0" y="0"/>
          <a:chExt cx="0" cy="0"/>
        </a:xfrm>
      </p:grpSpPr>
      <p:pic>
        <p:nvPicPr>
          <p:cNvPr id="4"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36"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614" y="692696"/>
            <a:ext cx="6515621" cy="646040"/>
          </a:xfrm>
          <a:prstGeom prst="rect">
            <a:avLst/>
          </a:prstGeom>
        </p:spPr>
        <p:txBody>
          <a:bodyPr lIns="0" tIns="0" rIns="0" bIns="0"/>
          <a:lstStyle>
            <a:lvl1pPr marL="0" indent="0">
              <a:lnSpc>
                <a:spcPts val="4200"/>
              </a:lnSpc>
              <a:buFontTx/>
              <a:buNone/>
              <a:defRPr sz="4000" b="0" i="0">
                <a:solidFill>
                  <a:srgbClr val="7F4633"/>
                </a:solidFill>
                <a:latin typeface="Georgia" charset="0"/>
                <a:ea typeface="Georgia" charset="0"/>
                <a:cs typeface="Georgia" charset="0"/>
              </a:defRPr>
            </a:lvl1pPr>
          </a:lstStyle>
          <a:p>
            <a:pPr lvl="0"/>
            <a:r>
              <a:rPr lang="en-GB" dirty="0"/>
              <a:t>Click to edit Master text styles</a:t>
            </a:r>
          </a:p>
        </p:txBody>
      </p:sp>
      <p:sp>
        <p:nvSpPr>
          <p:cNvPr id="8" name="Text Placeholder 5"/>
          <p:cNvSpPr>
            <a:spLocks noGrp="1"/>
          </p:cNvSpPr>
          <p:nvPr>
            <p:ph type="body" sz="quarter" idx="11" hasCustomPrompt="1"/>
          </p:nvPr>
        </p:nvSpPr>
        <p:spPr>
          <a:xfrm>
            <a:off x="899666" y="1584000"/>
            <a:ext cx="3167583" cy="4437288"/>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7F4633"/>
              </a:buClr>
              <a:buSzTx/>
              <a:buFont typeface="Arial" panose="020B0604020202020204" pitchFamily="34" charset="0"/>
              <a:buChar char="•"/>
              <a:tabLst/>
              <a:defRPr sz="1400" b="0" i="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7F4633"/>
              </a:buClr>
              <a:buFont typeface="Courier New" panose="02070309020205020404" pitchFamily="49" charset="0"/>
              <a:buChar char="o"/>
              <a:defRPr sz="1400">
                <a:latin typeface="Tahoma" panose="020B0604030504040204" pitchFamily="34" charset="0"/>
                <a:ea typeface="Tahoma" panose="020B0604030504040204" pitchFamily="34" charset="0"/>
                <a:cs typeface="Tahoma" panose="020B0604030504040204" pitchFamily="34" charset="0"/>
              </a:defRPr>
            </a:lvl2pPr>
            <a:lvl3pPr marL="808038" indent="-177800">
              <a:buClr>
                <a:srgbClr val="7F4633"/>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163638" indent="-301625">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dirty="0"/>
              <a:t>Click to add text</a:t>
            </a:r>
          </a:p>
          <a:p>
            <a:pPr lvl="1"/>
            <a:r>
              <a:rPr lang="en-GB" dirty="0"/>
              <a:t>Second Bullet Point</a:t>
            </a:r>
          </a:p>
          <a:p>
            <a:pPr lvl="2"/>
            <a:r>
              <a:rPr lang="en-GB" dirty="0"/>
              <a:t>Third Bullet Point</a:t>
            </a:r>
          </a:p>
          <a:p>
            <a:pPr lvl="3"/>
            <a:endParaRPr lang="en-GB" dirty="0"/>
          </a:p>
        </p:txBody>
      </p:sp>
      <p:sp>
        <p:nvSpPr>
          <p:cNvPr id="9" name="Text Placeholder 5"/>
          <p:cNvSpPr>
            <a:spLocks noGrp="1"/>
          </p:cNvSpPr>
          <p:nvPr>
            <p:ph type="body" sz="quarter" idx="12" hasCustomPrompt="1"/>
          </p:nvPr>
        </p:nvSpPr>
        <p:spPr>
          <a:xfrm>
            <a:off x="4284737" y="1584000"/>
            <a:ext cx="3167583" cy="4437288"/>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7F4633"/>
              </a:buClr>
              <a:buSzTx/>
              <a:buFont typeface="Arial" panose="020B0604020202020204" pitchFamily="34" charset="0"/>
              <a:buChar char="•"/>
              <a:tabLst/>
              <a:defRPr sz="1400" b="0" i="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7F4633"/>
              </a:buClr>
              <a:buFont typeface="Courier New" panose="02070309020205020404" pitchFamily="49" charset="0"/>
              <a:buChar char="o"/>
              <a:defRPr sz="1400">
                <a:latin typeface="Tahoma" panose="020B0604030504040204" pitchFamily="34" charset="0"/>
                <a:ea typeface="Tahoma" panose="020B0604030504040204" pitchFamily="34" charset="0"/>
                <a:cs typeface="Tahoma" panose="020B0604030504040204" pitchFamily="34" charset="0"/>
              </a:defRPr>
            </a:lvl2pPr>
            <a:lvl3pPr marL="808038" indent="-177800">
              <a:buClr>
                <a:srgbClr val="7F4633"/>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163638" indent="-301625">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US" dirty="0"/>
              <a:t>Click to add text</a:t>
            </a:r>
          </a:p>
          <a:p>
            <a:pPr lvl="1"/>
            <a:r>
              <a:rPr lang="en-US" dirty="0"/>
              <a:t>Second Bullet Point</a:t>
            </a:r>
          </a:p>
          <a:p>
            <a:pPr lvl="2"/>
            <a:r>
              <a:rPr lang="en-US" dirty="0"/>
              <a:t>Third Bullet Point</a:t>
            </a:r>
          </a:p>
          <a:p>
            <a:pPr lvl="3"/>
            <a:endParaRPr lang="en-US" dirty="0"/>
          </a:p>
          <a:p>
            <a:pPr lvl="0"/>
            <a:endParaRPr lang="en-GB" dirty="0"/>
          </a:p>
        </p:txBody>
      </p:sp>
    </p:spTree>
    <p:extLst>
      <p:ext uri="{BB962C8B-B14F-4D97-AF65-F5344CB8AC3E}">
        <p14:creationId xmlns:p14="http://schemas.microsoft.com/office/powerpoint/2010/main" val="424345712"/>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text style with numbered points">
    <p:spTree>
      <p:nvGrpSpPr>
        <p:cNvPr id="1" name=""/>
        <p:cNvGrpSpPr/>
        <p:nvPr/>
      </p:nvGrpSpPr>
      <p:grpSpPr>
        <a:xfrm>
          <a:off x="0" y="0"/>
          <a:ext cx="0" cy="0"/>
          <a:chOff x="0" y="0"/>
          <a:chExt cx="0" cy="0"/>
        </a:xfrm>
      </p:grpSpPr>
      <p:pic>
        <p:nvPicPr>
          <p:cNvPr id="4"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36"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2" y="692696"/>
            <a:ext cx="6481464" cy="646040"/>
          </a:xfrm>
          <a:prstGeom prst="rect">
            <a:avLst/>
          </a:prstGeom>
        </p:spPr>
        <p:txBody>
          <a:bodyPr lIns="0" tIns="0" rIns="0" bIns="0"/>
          <a:lstStyle>
            <a:lvl1pPr marL="0" indent="0">
              <a:lnSpc>
                <a:spcPts val="4200"/>
              </a:lnSpc>
              <a:buFontTx/>
              <a:buNone/>
              <a:defRPr sz="4000" b="0" i="0">
                <a:solidFill>
                  <a:srgbClr val="7F4633"/>
                </a:solidFill>
                <a:latin typeface="Georgia" charset="0"/>
                <a:ea typeface="Georgia" charset="0"/>
                <a:cs typeface="Georgia" charset="0"/>
              </a:defRPr>
            </a:lvl1pPr>
          </a:lstStyle>
          <a:p>
            <a:pPr lvl="0"/>
            <a:r>
              <a:rPr lang="en-GB" dirty="0"/>
              <a:t>Click to edit Master text styles</a:t>
            </a:r>
          </a:p>
        </p:txBody>
      </p:sp>
      <p:sp>
        <p:nvSpPr>
          <p:cNvPr id="8" name="Text Placeholder 5"/>
          <p:cNvSpPr>
            <a:spLocks noGrp="1"/>
          </p:cNvSpPr>
          <p:nvPr>
            <p:ph type="body" sz="quarter" idx="11" hasCustomPrompt="1"/>
          </p:nvPr>
        </p:nvSpPr>
        <p:spPr>
          <a:xfrm>
            <a:off x="894944" y="1584148"/>
            <a:ext cx="3167583" cy="4437140"/>
          </a:xfrm>
          <a:prstGeom prst="rect">
            <a:avLst/>
          </a:prstGeom>
        </p:spPr>
        <p:txBody>
          <a:bodyPr lIns="0" tIns="0" rIns="0" bIns="0" numCol="1" spcCol="216000"/>
          <a:lstStyle>
            <a:lvl1pPr marL="266700" marR="0" indent="-266700" algn="l" defTabSz="606425" rtl="0" eaLnBrk="1" fontAlgn="base" latinLnBrk="0" hangingPunct="1">
              <a:lnSpc>
                <a:spcPts val="2000"/>
              </a:lnSpc>
              <a:spcBef>
                <a:spcPts val="0"/>
              </a:spcBef>
              <a:spcAft>
                <a:spcPct val="0"/>
              </a:spcAft>
              <a:buClr>
                <a:srgbClr val="7F4633"/>
              </a:buClr>
              <a:buSzTx/>
              <a:buFont typeface="+mj-lt"/>
              <a:buAutoNum type="arabicPeriod"/>
              <a:tabLst/>
              <a:defRPr sz="1400" b="0" i="0" baseline="0">
                <a:solidFill>
                  <a:schemeClr val="tx1"/>
                </a:solidFill>
                <a:latin typeface="Tahoma"/>
                <a:ea typeface="Tahoma"/>
                <a:cs typeface="Tahoma"/>
              </a:defRPr>
            </a:lvl1pPr>
            <a:lvl2pPr marL="541338" indent="-274638">
              <a:buClr>
                <a:srgbClr val="7F4633"/>
              </a:buClr>
              <a:buFont typeface="+mj-lt"/>
              <a:buAutoNum type="romanLcPeriod"/>
              <a:defRPr sz="1400" baseline="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7F4633"/>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252538" indent="-285750">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dirty="0"/>
              <a:t>Click to add text</a:t>
            </a:r>
          </a:p>
          <a:p>
            <a:pPr lvl="1"/>
            <a:r>
              <a:rPr lang="en-GB" dirty="0"/>
              <a:t>Number Position Number 2</a:t>
            </a:r>
          </a:p>
          <a:p>
            <a:pPr lvl="2"/>
            <a:r>
              <a:rPr lang="en-GB" dirty="0"/>
              <a:t>Number Position Number 3</a:t>
            </a:r>
          </a:p>
          <a:p>
            <a:pPr lvl="3"/>
            <a:endParaRPr lang="en-GB" dirty="0"/>
          </a:p>
          <a:p>
            <a:pPr lvl="3"/>
            <a:endParaRPr lang="en-GB" dirty="0"/>
          </a:p>
        </p:txBody>
      </p:sp>
      <p:sp>
        <p:nvSpPr>
          <p:cNvPr id="9" name="Text Placeholder 5"/>
          <p:cNvSpPr>
            <a:spLocks noGrp="1"/>
          </p:cNvSpPr>
          <p:nvPr>
            <p:ph type="body" sz="quarter" idx="12" hasCustomPrompt="1"/>
          </p:nvPr>
        </p:nvSpPr>
        <p:spPr>
          <a:xfrm>
            <a:off x="4280015" y="1584148"/>
            <a:ext cx="3167583" cy="4437140"/>
          </a:xfrm>
          <a:prstGeom prst="rect">
            <a:avLst/>
          </a:prstGeom>
        </p:spPr>
        <p:txBody>
          <a:bodyPr lIns="0" tIns="0" rIns="0" bIns="0" numCol="1" spcCol="216000"/>
          <a:lstStyle>
            <a:lvl1pPr marL="266700" marR="0" indent="-266700" algn="l" defTabSz="606425" rtl="0" eaLnBrk="1" fontAlgn="base" latinLnBrk="0" hangingPunct="1">
              <a:lnSpc>
                <a:spcPts val="2000"/>
              </a:lnSpc>
              <a:spcBef>
                <a:spcPts val="0"/>
              </a:spcBef>
              <a:spcAft>
                <a:spcPct val="0"/>
              </a:spcAft>
              <a:buClr>
                <a:srgbClr val="7F4633"/>
              </a:buClr>
              <a:buSzTx/>
              <a:buFont typeface="+mj-lt"/>
              <a:buAutoNum type="arabicPeriod"/>
              <a:tabLst/>
              <a:defRPr sz="1400" b="0" i="0" baseline="0">
                <a:solidFill>
                  <a:schemeClr val="tx1"/>
                </a:solidFill>
                <a:latin typeface="Tahoma"/>
                <a:ea typeface="Tahoma"/>
                <a:cs typeface="Tahoma"/>
              </a:defRPr>
            </a:lvl1pPr>
            <a:lvl2pPr marL="541338" indent="-274638">
              <a:buClr>
                <a:srgbClr val="7F4633"/>
              </a:buClr>
              <a:buFont typeface="+mj-lt"/>
              <a:buAutoNum type="romanLcPeriod"/>
              <a:defRPr sz="140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7F4633"/>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252538" indent="-285750">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dirty="0"/>
              <a:t>Click to add text</a:t>
            </a:r>
          </a:p>
          <a:p>
            <a:pPr lvl="1"/>
            <a:r>
              <a:rPr lang="en-GB" dirty="0"/>
              <a:t>Number Position Number 2</a:t>
            </a:r>
          </a:p>
          <a:p>
            <a:pPr lvl="2"/>
            <a:r>
              <a:rPr lang="en-GB" dirty="0"/>
              <a:t>Number Position Number 3</a:t>
            </a:r>
          </a:p>
          <a:p>
            <a:pPr lvl="3"/>
            <a:endParaRPr lang="en-GB" dirty="0"/>
          </a:p>
        </p:txBody>
      </p:sp>
    </p:spTree>
    <p:extLst>
      <p:ext uri="{BB962C8B-B14F-4D97-AF65-F5344CB8AC3E}">
        <p14:creationId xmlns:p14="http://schemas.microsoft.com/office/powerpoint/2010/main" val="18518989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and graph position">
    <p:spTree>
      <p:nvGrpSpPr>
        <p:cNvPr id="1" name=""/>
        <p:cNvGrpSpPr/>
        <p:nvPr/>
      </p:nvGrpSpPr>
      <p:grpSpPr>
        <a:xfrm>
          <a:off x="0" y="0"/>
          <a:ext cx="0" cy="0"/>
          <a:chOff x="0" y="0"/>
          <a:chExt cx="0" cy="0"/>
        </a:xfrm>
      </p:grpSpPr>
      <p:pic>
        <p:nvPicPr>
          <p:cNvPr id="4"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36"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614" y="692696"/>
            <a:ext cx="6515621" cy="646040"/>
          </a:xfrm>
          <a:prstGeom prst="rect">
            <a:avLst/>
          </a:prstGeom>
        </p:spPr>
        <p:txBody>
          <a:bodyPr lIns="0" tIns="0" rIns="0" bIns="0"/>
          <a:lstStyle>
            <a:lvl1pPr marL="0" indent="0">
              <a:lnSpc>
                <a:spcPts val="4200"/>
              </a:lnSpc>
              <a:buFontTx/>
              <a:buNone/>
              <a:defRPr sz="4000" b="0" i="0">
                <a:solidFill>
                  <a:srgbClr val="7F4633"/>
                </a:solidFill>
                <a:latin typeface="Georgia" charset="0"/>
                <a:ea typeface="Georgia" charset="0"/>
                <a:cs typeface="Georgia" charset="0"/>
              </a:defRPr>
            </a:lvl1pPr>
          </a:lstStyle>
          <a:p>
            <a:pPr lvl="0"/>
            <a:r>
              <a:rPr lang="en-GB" dirty="0"/>
              <a:t>Click to edit Master text styles</a:t>
            </a:r>
          </a:p>
        </p:txBody>
      </p:sp>
      <p:sp>
        <p:nvSpPr>
          <p:cNvPr id="3" name="Chart Placeholder 2"/>
          <p:cNvSpPr>
            <a:spLocks noGrp="1"/>
          </p:cNvSpPr>
          <p:nvPr>
            <p:ph type="chart" sz="quarter" idx="11"/>
          </p:nvPr>
        </p:nvSpPr>
        <p:spPr>
          <a:xfrm>
            <a:off x="899592" y="1554768"/>
            <a:ext cx="6515620" cy="4538065"/>
          </a:xfrm>
          <a:prstGeom prst="rect">
            <a:avLst/>
          </a:prstGeom>
        </p:spPr>
        <p:txBody>
          <a:bodyPr/>
          <a:lstStyle/>
          <a:p>
            <a:pPr lvl="0"/>
            <a:endParaRPr lang="en-US" noProof="0"/>
          </a:p>
        </p:txBody>
      </p:sp>
    </p:spTree>
    <p:extLst>
      <p:ext uri="{BB962C8B-B14F-4D97-AF65-F5344CB8AC3E}">
        <p14:creationId xmlns:p14="http://schemas.microsoft.com/office/powerpoint/2010/main" val="782794376"/>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arrow column text style with chart">
    <p:spTree>
      <p:nvGrpSpPr>
        <p:cNvPr id="1" name=""/>
        <p:cNvGrpSpPr/>
        <p:nvPr/>
      </p:nvGrpSpPr>
      <p:grpSpPr>
        <a:xfrm>
          <a:off x="0" y="0"/>
          <a:ext cx="0" cy="0"/>
          <a:chOff x="0" y="0"/>
          <a:chExt cx="0" cy="0"/>
        </a:xfrm>
      </p:grpSpPr>
      <p:pic>
        <p:nvPicPr>
          <p:cNvPr id="7"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36"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1"/>
          </p:nvPr>
        </p:nvSpPr>
        <p:spPr>
          <a:xfrm>
            <a:off x="899594" y="1628800"/>
            <a:ext cx="3167583" cy="4464024"/>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1400" b="0" i="0" baseline="0">
                <a:solidFill>
                  <a:schemeClr val="tx1"/>
                </a:solidFill>
                <a:latin typeface="Tahoma" charset="0"/>
                <a:ea typeface="Tahoma" charset="0"/>
                <a:cs typeface="Tahoma" charset="0"/>
              </a:defRPr>
            </a:lvl1pPr>
          </a:lstStyle>
          <a:p>
            <a:pPr lvl="0"/>
            <a:r>
              <a:rPr lang="en-GB" dirty="0"/>
              <a:t>Click to edit Master text styles</a:t>
            </a:r>
          </a:p>
        </p:txBody>
      </p:sp>
      <p:sp>
        <p:nvSpPr>
          <p:cNvPr id="5" name="Text Placeholder 5"/>
          <p:cNvSpPr>
            <a:spLocks noGrp="1"/>
          </p:cNvSpPr>
          <p:nvPr>
            <p:ph type="body" sz="quarter" idx="10"/>
          </p:nvPr>
        </p:nvSpPr>
        <p:spPr>
          <a:xfrm>
            <a:off x="899614" y="692696"/>
            <a:ext cx="6515621" cy="646040"/>
          </a:xfrm>
          <a:prstGeom prst="rect">
            <a:avLst/>
          </a:prstGeom>
        </p:spPr>
        <p:txBody>
          <a:bodyPr lIns="0" tIns="0" rIns="0" bIns="0"/>
          <a:lstStyle>
            <a:lvl1pPr marL="0" indent="0">
              <a:lnSpc>
                <a:spcPts val="4200"/>
              </a:lnSpc>
              <a:buFontTx/>
              <a:buNone/>
              <a:defRPr sz="4000" b="0" i="0">
                <a:solidFill>
                  <a:srgbClr val="7F4633"/>
                </a:solidFill>
                <a:latin typeface="Georgia" charset="0"/>
                <a:ea typeface="Georgia" charset="0"/>
                <a:cs typeface="Georgia" charset="0"/>
              </a:defRPr>
            </a:lvl1pPr>
          </a:lstStyle>
          <a:p>
            <a:pPr lvl="0"/>
            <a:r>
              <a:rPr lang="en-GB" dirty="0"/>
              <a:t>Click to edit Master text styles</a:t>
            </a:r>
          </a:p>
        </p:txBody>
      </p:sp>
      <p:sp>
        <p:nvSpPr>
          <p:cNvPr id="3" name="Chart Placeholder 2"/>
          <p:cNvSpPr>
            <a:spLocks noGrp="1"/>
          </p:cNvSpPr>
          <p:nvPr>
            <p:ph type="chart" sz="quarter" idx="12"/>
          </p:nvPr>
        </p:nvSpPr>
        <p:spPr>
          <a:xfrm>
            <a:off x="4284664" y="1628803"/>
            <a:ext cx="3816350" cy="4464025"/>
          </a:xfrm>
          <a:prstGeom prst="rect">
            <a:avLst/>
          </a:prstGeom>
        </p:spPr>
        <p:txBody>
          <a:bodyPr/>
          <a:lstStyle/>
          <a:p>
            <a:pPr lvl="0"/>
            <a:endParaRPr lang="en-US" noProof="0"/>
          </a:p>
        </p:txBody>
      </p:sp>
    </p:spTree>
    <p:extLst>
      <p:ext uri="{BB962C8B-B14F-4D97-AF65-F5344CB8AC3E}">
        <p14:creationId xmlns:p14="http://schemas.microsoft.com/office/powerpoint/2010/main" val="940255910"/>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 id="2147483953" r:id="rId12"/>
    <p:sldLayoutId id="2147483954" r:id="rId13"/>
    <p:sldLayoutId id="2147483955" r:id="rId14"/>
  </p:sldLayoutIdLst>
  <p:transition spd="slow">
    <p:fade/>
  </p:transition>
  <p:txStyles>
    <p:titleStyle>
      <a:lvl1pPr algn="ctr" defTabSz="606425" rtl="0" eaLnBrk="0" fontAlgn="base" hangingPunct="0">
        <a:spcBef>
          <a:spcPct val="0"/>
        </a:spcBef>
        <a:spcAft>
          <a:spcPct val="0"/>
        </a:spcAft>
        <a:defRPr sz="5800" kern="1200">
          <a:solidFill>
            <a:schemeClr val="tx1"/>
          </a:solidFill>
          <a:latin typeface="+mj-lt"/>
          <a:ea typeface="ＭＳ Ｐゴシック" charset="0"/>
          <a:cs typeface="ＭＳ Ｐゴシック" charset="0"/>
        </a:defRPr>
      </a:lvl1pPr>
      <a:lvl2pPr algn="ctr" defTabSz="606425"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2pPr>
      <a:lvl3pPr algn="ctr" defTabSz="606425"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3pPr>
      <a:lvl4pPr algn="ctr" defTabSz="606425"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4pPr>
      <a:lvl5pPr algn="ctr" defTabSz="606425"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5pPr>
      <a:lvl6pPr marL="609555"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6pPr>
      <a:lvl7pPr marL="1219110"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7pPr>
      <a:lvl8pPr marL="1828664"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8pPr>
      <a:lvl9pPr marL="2438218"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9pPr>
    </p:titleStyle>
    <p:bodyStyle>
      <a:lvl1pPr marL="454025" indent="-454025" algn="l" defTabSz="606425" rtl="0" eaLnBrk="0" fontAlgn="base" hangingPunct="0">
        <a:spcBef>
          <a:spcPct val="20000"/>
        </a:spcBef>
        <a:spcAft>
          <a:spcPct val="0"/>
        </a:spcAft>
        <a:buFont typeface="Arial" charset="0"/>
        <a:buChar char="•"/>
        <a:defRPr sz="4200" kern="1200">
          <a:solidFill>
            <a:schemeClr val="tx1"/>
          </a:solidFill>
          <a:latin typeface="+mn-lt"/>
          <a:ea typeface="ＭＳ Ｐゴシック" charset="0"/>
          <a:cs typeface="ＭＳ Ｐゴシック" charset="0"/>
        </a:defRPr>
      </a:lvl1pPr>
      <a:lvl2pPr marL="987425" indent="-377825" algn="l" defTabSz="606425" rtl="0" eaLnBrk="0" fontAlgn="base" hangingPunct="0">
        <a:spcBef>
          <a:spcPct val="20000"/>
        </a:spcBef>
        <a:spcAft>
          <a:spcPct val="0"/>
        </a:spcAft>
        <a:buFont typeface="Arial" charset="0"/>
        <a:buChar char="–"/>
        <a:defRPr sz="3700" kern="1200">
          <a:solidFill>
            <a:schemeClr val="tx1"/>
          </a:solidFill>
          <a:latin typeface="+mn-lt"/>
          <a:ea typeface="ＭＳ Ｐゴシック" charset="0"/>
          <a:cs typeface="+mn-cs"/>
        </a:defRPr>
      </a:lvl2pPr>
      <a:lvl3pPr marL="1520825" indent="-301625" algn="l" defTabSz="606425"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3pPr>
      <a:lvl4pPr marL="2130425" indent="-301625" algn="l" defTabSz="606425"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4pPr>
      <a:lvl5pPr marL="2740025" indent="-301625" algn="l" defTabSz="606425"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55" rtl="0" eaLnBrk="1" latinLnBrk="0" hangingPunct="1">
        <a:defRPr sz="2400" kern="1200">
          <a:solidFill>
            <a:schemeClr val="tx1"/>
          </a:solidFill>
          <a:latin typeface="+mn-lt"/>
          <a:ea typeface="+mn-ea"/>
          <a:cs typeface="+mn-cs"/>
        </a:defRPr>
      </a:lvl1pPr>
      <a:lvl2pPr marL="609555" algn="l" defTabSz="609555" rtl="0" eaLnBrk="1" latinLnBrk="0" hangingPunct="1">
        <a:defRPr sz="2400" kern="1200">
          <a:solidFill>
            <a:schemeClr val="tx1"/>
          </a:solidFill>
          <a:latin typeface="+mn-lt"/>
          <a:ea typeface="+mn-ea"/>
          <a:cs typeface="+mn-cs"/>
        </a:defRPr>
      </a:lvl2pPr>
      <a:lvl3pPr marL="1219110" algn="l" defTabSz="609555" rtl="0" eaLnBrk="1" latinLnBrk="0" hangingPunct="1">
        <a:defRPr sz="2400" kern="1200">
          <a:solidFill>
            <a:schemeClr val="tx1"/>
          </a:solidFill>
          <a:latin typeface="+mn-lt"/>
          <a:ea typeface="+mn-ea"/>
          <a:cs typeface="+mn-cs"/>
        </a:defRPr>
      </a:lvl3pPr>
      <a:lvl4pPr marL="1828664" algn="l" defTabSz="609555" rtl="0" eaLnBrk="1" latinLnBrk="0" hangingPunct="1">
        <a:defRPr sz="2400" kern="1200">
          <a:solidFill>
            <a:schemeClr val="tx1"/>
          </a:solidFill>
          <a:latin typeface="+mn-lt"/>
          <a:ea typeface="+mn-ea"/>
          <a:cs typeface="+mn-cs"/>
        </a:defRPr>
      </a:lvl4pPr>
      <a:lvl5pPr marL="2438218" algn="l" defTabSz="609555" rtl="0" eaLnBrk="1" latinLnBrk="0" hangingPunct="1">
        <a:defRPr sz="2400" kern="1200">
          <a:solidFill>
            <a:schemeClr val="tx1"/>
          </a:solidFill>
          <a:latin typeface="+mn-lt"/>
          <a:ea typeface="+mn-ea"/>
          <a:cs typeface="+mn-cs"/>
        </a:defRPr>
      </a:lvl5pPr>
      <a:lvl6pPr marL="3047772" algn="l" defTabSz="609555" rtl="0" eaLnBrk="1" latinLnBrk="0" hangingPunct="1">
        <a:defRPr sz="2400" kern="1200">
          <a:solidFill>
            <a:schemeClr val="tx1"/>
          </a:solidFill>
          <a:latin typeface="+mn-lt"/>
          <a:ea typeface="+mn-ea"/>
          <a:cs typeface="+mn-cs"/>
        </a:defRPr>
      </a:lvl6pPr>
      <a:lvl7pPr marL="3657327" algn="l" defTabSz="609555" rtl="0" eaLnBrk="1" latinLnBrk="0" hangingPunct="1">
        <a:defRPr sz="2400" kern="1200">
          <a:solidFill>
            <a:schemeClr val="tx1"/>
          </a:solidFill>
          <a:latin typeface="+mn-lt"/>
          <a:ea typeface="+mn-ea"/>
          <a:cs typeface="+mn-cs"/>
        </a:defRPr>
      </a:lvl7pPr>
      <a:lvl8pPr marL="4266880" algn="l" defTabSz="609555" rtl="0" eaLnBrk="1" latinLnBrk="0" hangingPunct="1">
        <a:defRPr sz="2400" kern="1200">
          <a:solidFill>
            <a:schemeClr val="tx1"/>
          </a:solidFill>
          <a:latin typeface="+mn-lt"/>
          <a:ea typeface="+mn-ea"/>
          <a:cs typeface="+mn-cs"/>
        </a:defRPr>
      </a:lvl8pPr>
      <a:lvl9pPr marL="4876435" algn="l" defTabSz="60955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35C33D-E24D-4995-BB61-F016A742D971}"/>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1EF3C7-782B-4EF0-A282-FEB23CE80C0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431083-AF22-48A4-B69E-FA0C6C32D319}"/>
              </a:ext>
            </a:extLst>
          </p:cNvPr>
          <p:cNvSpPr>
            <a:spLocks noGrp="1"/>
          </p:cNvSpPr>
          <p:nvPr>
            <p:ph type="dt" sz="half" idx="2"/>
          </p:nvPr>
        </p:nvSpPr>
        <p:spPr>
          <a:xfrm>
            <a:off x="628650" y="635638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6D4B5D98-825E-4637-9106-923C2A6A6906}" type="datetimeFigureOut">
              <a:rPr lang="en-GB" smtClean="0">
                <a:solidFill>
                  <a:prstClr val="black">
                    <a:tint val="75000"/>
                  </a:prstClr>
                </a:solidFill>
                <a:latin typeface="Calibri" panose="020F0502020204030204"/>
                <a:ea typeface="+mn-ea"/>
              </a:rPr>
              <a:pPr eaLnBrk="1" fontAlgn="auto" hangingPunct="1">
                <a:spcBef>
                  <a:spcPts val="0"/>
                </a:spcBef>
                <a:spcAft>
                  <a:spcPts val="0"/>
                </a:spcAft>
              </a:pPr>
              <a:t>05/06/2018</a:t>
            </a:fld>
            <a:endParaRPr lang="en-GB">
              <a:solidFill>
                <a:prstClr val="black">
                  <a:tint val="75000"/>
                </a:prstClr>
              </a:solidFill>
              <a:latin typeface="Calibri" panose="020F0502020204030204"/>
              <a:ea typeface="+mn-ea"/>
            </a:endParaRPr>
          </a:p>
        </p:txBody>
      </p:sp>
      <p:sp>
        <p:nvSpPr>
          <p:cNvPr id="5" name="Footer Placeholder 4">
            <a:extLst>
              <a:ext uri="{FF2B5EF4-FFF2-40B4-BE49-F238E27FC236}">
                <a16:creationId xmlns:a16="http://schemas.microsoft.com/office/drawing/2014/main" id="{F6C99C3C-EE39-483D-93A9-EF57FB82AB59}"/>
              </a:ext>
            </a:extLst>
          </p:cNvPr>
          <p:cNvSpPr>
            <a:spLocks noGrp="1"/>
          </p:cNvSpPr>
          <p:nvPr>
            <p:ph type="ftr" sz="quarter" idx="3"/>
          </p:nvPr>
        </p:nvSpPr>
        <p:spPr>
          <a:xfrm>
            <a:off x="3028950" y="635638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GB">
              <a:solidFill>
                <a:prstClr val="black">
                  <a:tint val="75000"/>
                </a:prstClr>
              </a:solidFill>
              <a:latin typeface="Calibri" panose="020F0502020204030204"/>
              <a:ea typeface="+mn-ea"/>
            </a:endParaRPr>
          </a:p>
        </p:txBody>
      </p:sp>
      <p:sp>
        <p:nvSpPr>
          <p:cNvPr id="6" name="Slide Number Placeholder 5">
            <a:extLst>
              <a:ext uri="{FF2B5EF4-FFF2-40B4-BE49-F238E27FC236}">
                <a16:creationId xmlns:a16="http://schemas.microsoft.com/office/drawing/2014/main" id="{B8DDF954-D800-4448-B38A-E3A0C9074BD7}"/>
              </a:ext>
            </a:extLst>
          </p:cNvPr>
          <p:cNvSpPr>
            <a:spLocks noGrp="1"/>
          </p:cNvSpPr>
          <p:nvPr>
            <p:ph type="sldNum" sz="quarter" idx="4"/>
          </p:nvPr>
        </p:nvSpPr>
        <p:spPr>
          <a:xfrm>
            <a:off x="6457950" y="635638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FB7F2F3F-3417-4236-858F-ABE861A6811D}" type="slidenum">
              <a:rPr lang="en-GB" smtClean="0">
                <a:solidFill>
                  <a:prstClr val="black">
                    <a:tint val="75000"/>
                  </a:prstClr>
                </a:solidFill>
                <a:latin typeface="Calibri" panose="020F0502020204030204"/>
                <a:ea typeface="+mn-ea"/>
              </a:rPr>
              <a:pPr eaLnBrk="1" fontAlgn="auto" hangingPunct="1">
                <a:spcBef>
                  <a:spcPts val="0"/>
                </a:spcBef>
                <a:spcAft>
                  <a:spcPts val="0"/>
                </a:spcAft>
              </a:pPr>
              <a:t>‹#›</a:t>
            </a:fld>
            <a:endParaRPr lang="en-GB">
              <a:solidFill>
                <a:prstClr val="black">
                  <a:tint val="75000"/>
                </a:prstClr>
              </a:solidFill>
              <a:latin typeface="Calibri" panose="020F0502020204030204"/>
              <a:ea typeface="+mn-ea"/>
            </a:endParaRPr>
          </a:p>
        </p:txBody>
      </p:sp>
    </p:spTree>
    <p:extLst>
      <p:ext uri="{BB962C8B-B14F-4D97-AF65-F5344CB8AC3E}">
        <p14:creationId xmlns:p14="http://schemas.microsoft.com/office/powerpoint/2010/main" val="2604112827"/>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35C33D-E24D-4995-BB61-F016A742D971}"/>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1EF3C7-782B-4EF0-A282-FEB23CE80C0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431083-AF22-48A4-B69E-FA0C6C32D319}"/>
              </a:ext>
            </a:extLst>
          </p:cNvPr>
          <p:cNvSpPr>
            <a:spLocks noGrp="1"/>
          </p:cNvSpPr>
          <p:nvPr>
            <p:ph type="dt" sz="half" idx="2"/>
          </p:nvPr>
        </p:nvSpPr>
        <p:spPr>
          <a:xfrm>
            <a:off x="628650" y="635636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6D4B5D98-825E-4637-9106-923C2A6A6906}" type="datetimeFigureOut">
              <a:rPr lang="en-GB" smtClean="0">
                <a:solidFill>
                  <a:prstClr val="black">
                    <a:tint val="75000"/>
                  </a:prstClr>
                </a:solidFill>
                <a:latin typeface="Calibri" panose="020F0502020204030204"/>
                <a:ea typeface="+mn-ea"/>
              </a:rPr>
              <a:pPr eaLnBrk="1" fontAlgn="auto" hangingPunct="1">
                <a:spcBef>
                  <a:spcPts val="0"/>
                </a:spcBef>
                <a:spcAft>
                  <a:spcPts val="0"/>
                </a:spcAft>
              </a:pPr>
              <a:t>05/06/2018</a:t>
            </a:fld>
            <a:endParaRPr lang="en-GB">
              <a:solidFill>
                <a:prstClr val="black">
                  <a:tint val="75000"/>
                </a:prstClr>
              </a:solidFill>
              <a:latin typeface="Calibri" panose="020F0502020204030204"/>
              <a:ea typeface="+mn-ea"/>
            </a:endParaRPr>
          </a:p>
        </p:txBody>
      </p:sp>
      <p:sp>
        <p:nvSpPr>
          <p:cNvPr id="5" name="Footer Placeholder 4">
            <a:extLst>
              <a:ext uri="{FF2B5EF4-FFF2-40B4-BE49-F238E27FC236}">
                <a16:creationId xmlns:a16="http://schemas.microsoft.com/office/drawing/2014/main" id="{F6C99C3C-EE39-483D-93A9-EF57FB82AB59}"/>
              </a:ext>
            </a:extLst>
          </p:cNvPr>
          <p:cNvSpPr>
            <a:spLocks noGrp="1"/>
          </p:cNvSpPr>
          <p:nvPr>
            <p:ph type="ftr" sz="quarter" idx="3"/>
          </p:nvPr>
        </p:nvSpPr>
        <p:spPr>
          <a:xfrm>
            <a:off x="3028950" y="635636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GB">
              <a:solidFill>
                <a:prstClr val="black">
                  <a:tint val="75000"/>
                </a:prstClr>
              </a:solidFill>
              <a:latin typeface="Calibri" panose="020F0502020204030204"/>
              <a:ea typeface="+mn-ea"/>
            </a:endParaRPr>
          </a:p>
        </p:txBody>
      </p:sp>
      <p:sp>
        <p:nvSpPr>
          <p:cNvPr id="6" name="Slide Number Placeholder 5">
            <a:extLst>
              <a:ext uri="{FF2B5EF4-FFF2-40B4-BE49-F238E27FC236}">
                <a16:creationId xmlns:a16="http://schemas.microsoft.com/office/drawing/2014/main" id="{B8DDF954-D800-4448-B38A-E3A0C9074BD7}"/>
              </a:ext>
            </a:extLst>
          </p:cNvPr>
          <p:cNvSpPr>
            <a:spLocks noGrp="1"/>
          </p:cNvSpPr>
          <p:nvPr>
            <p:ph type="sldNum" sz="quarter" idx="4"/>
          </p:nvPr>
        </p:nvSpPr>
        <p:spPr>
          <a:xfrm>
            <a:off x="6457950" y="635636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FB7F2F3F-3417-4236-858F-ABE861A6811D}" type="slidenum">
              <a:rPr lang="en-GB" smtClean="0">
                <a:solidFill>
                  <a:prstClr val="black">
                    <a:tint val="75000"/>
                  </a:prstClr>
                </a:solidFill>
                <a:latin typeface="Calibri" panose="020F0502020204030204"/>
                <a:ea typeface="+mn-ea"/>
              </a:rPr>
              <a:pPr eaLnBrk="1" fontAlgn="auto" hangingPunct="1">
                <a:spcBef>
                  <a:spcPts val="0"/>
                </a:spcBef>
                <a:spcAft>
                  <a:spcPts val="0"/>
                </a:spcAft>
              </a:pPr>
              <a:t>‹#›</a:t>
            </a:fld>
            <a:endParaRPr lang="en-GB">
              <a:solidFill>
                <a:prstClr val="black">
                  <a:tint val="75000"/>
                </a:prstClr>
              </a:solidFill>
              <a:latin typeface="Calibri" panose="020F0502020204030204"/>
              <a:ea typeface="+mn-ea"/>
            </a:endParaRPr>
          </a:p>
        </p:txBody>
      </p:sp>
    </p:spTree>
    <p:extLst>
      <p:ext uri="{BB962C8B-B14F-4D97-AF65-F5344CB8AC3E}">
        <p14:creationId xmlns:p14="http://schemas.microsoft.com/office/powerpoint/2010/main" val="3157292342"/>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A4E2DF-C755-496F-972E-5266CD80440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4EB354D-6886-4CFA-8DBF-3B11A55C69F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057278E-E37A-4F95-8789-96C8EEB13A3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22EFC75-163D-49F2-8B4D-9CBE3763480A}" type="datetimeFigureOut">
              <a:rPr lang="en-GB" smtClean="0"/>
              <a:t>05/06/2018</a:t>
            </a:fld>
            <a:endParaRPr lang="en-GB"/>
          </a:p>
        </p:txBody>
      </p:sp>
      <p:sp>
        <p:nvSpPr>
          <p:cNvPr id="5" name="Footer Placeholder 4">
            <a:extLst>
              <a:ext uri="{FF2B5EF4-FFF2-40B4-BE49-F238E27FC236}">
                <a16:creationId xmlns:a16="http://schemas.microsoft.com/office/drawing/2014/main" id="{BF4BD213-AC79-4ED1-8BEF-3D1A2A1F49C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998E3C0-136C-4DE3-BD82-E195EC06264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76CDCD6-DB70-4873-A6EC-5EBFEEFA47A7}" type="slidenum">
              <a:rPr lang="en-GB" smtClean="0"/>
              <a:t>‹#›</a:t>
            </a:fld>
            <a:endParaRPr lang="en-GB"/>
          </a:p>
        </p:txBody>
      </p:sp>
    </p:spTree>
    <p:extLst>
      <p:ext uri="{BB962C8B-B14F-4D97-AF65-F5344CB8AC3E}">
        <p14:creationId xmlns:p14="http://schemas.microsoft.com/office/powerpoint/2010/main" val="1839445136"/>
      </p:ext>
    </p:extLst>
  </p:cSld>
  <p:clrMap bg1="lt1" tx1="dk1" bg2="lt2" tx2="dk2" accent1="accent1" accent2="accent2" accent3="accent3" accent4="accent4" accent5="accent5" accent6="accent6" hlink="hlink" folHlink="folHlink"/>
  <p:sldLayoutIdLst>
    <p:sldLayoutId id="2147484042" r:id="rId1"/>
    <p:sldLayoutId id="2147484043" r:id="rId2"/>
    <p:sldLayoutId id="2147484044" r:id="rId3"/>
    <p:sldLayoutId id="2147484045" r:id="rId4"/>
    <p:sldLayoutId id="2147484046" r:id="rId5"/>
    <p:sldLayoutId id="2147484047" r:id="rId6"/>
    <p:sldLayoutId id="2147484048" r:id="rId7"/>
    <p:sldLayoutId id="2147484049" r:id="rId8"/>
    <p:sldLayoutId id="2147484050" r:id="rId9"/>
    <p:sldLayoutId id="2147484051" r:id="rId10"/>
    <p:sldLayoutId id="214748405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3.xml"/><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3.xml"/><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hyperlink" Target="mailto:Mark7.Jones@uwe.ac.uk" TargetMode="External"/><Relationship Id="rId2" Type="http://schemas.openxmlformats.org/officeDocument/2006/relationships/hyperlink" Target="mailto:Jane.andrewsEDU@uwe.ac.uk"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Placeholder 1"/>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spcBef>
                <a:spcPct val="0"/>
              </a:spcBef>
            </a:pPr>
            <a:r>
              <a:rPr lang="en-GB" sz="3200" dirty="0"/>
              <a:t>“Keep Taking The Tablets” (But Maybe Not In School) – </a:t>
            </a:r>
            <a:br>
              <a:rPr lang="en-GB" sz="3200" dirty="0"/>
            </a:br>
            <a:r>
              <a:rPr lang="en-GB" sz="3200" dirty="0"/>
              <a:t>How Are Students And Staff On Education Programmes Navigating Different Digital Policy Contexts? </a:t>
            </a:r>
            <a:br>
              <a:rPr lang="en-GB" sz="3200" dirty="0"/>
            </a:br>
            <a:r>
              <a:rPr lang="en-GB" sz="3200" dirty="0"/>
              <a:t/>
            </a:r>
            <a:br>
              <a:rPr lang="en-GB" sz="3200" dirty="0"/>
            </a:br>
            <a:r>
              <a:rPr lang="en-GB" sz="3200" dirty="0"/>
              <a:t>		</a:t>
            </a:r>
            <a:r>
              <a:rPr lang="en-GB" sz="1600" dirty="0"/>
              <a:t>Jane Andrews &amp; Mark Jones</a:t>
            </a:r>
            <a:br>
              <a:rPr lang="en-GB" sz="1600" dirty="0"/>
            </a:br>
            <a:r>
              <a:rPr lang="en-GB" sz="1600" dirty="0"/>
              <a:t>		Department of Education &amp; Childhood, UWE</a:t>
            </a:r>
            <a:br>
              <a:rPr lang="en-GB" sz="1600" dirty="0"/>
            </a:br>
            <a:endParaRPr lang="en-US" altLang="en-US" sz="1600" dirty="0">
              <a:ea typeface="ＭＳ Ｐゴシック" charset="-128"/>
            </a:endParaRPr>
          </a:p>
        </p:txBody>
      </p:sp>
      <p:sp>
        <p:nvSpPr>
          <p:cNvPr id="13314" name="Text Placeholder 2"/>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spcBef>
                <a:spcPct val="0"/>
              </a:spcBef>
            </a:pPr>
            <a:r>
              <a:rPr lang="en-GB" altLang="en-US">
                <a:ea typeface="ＭＳ Ｐゴシック" charset="-128"/>
              </a:rPr>
              <a:t>Presentation by</a:t>
            </a:r>
          </a:p>
          <a:p>
            <a:pPr>
              <a:spcBef>
                <a:spcPct val="0"/>
              </a:spcBef>
            </a:pPr>
            <a:endParaRPr lang="en-US" altLang="en-US">
              <a:ea typeface="ＭＳ Ｐゴシック" charset="-128"/>
            </a:endParaRPr>
          </a:p>
        </p:txBody>
      </p:sp>
      <p:sp>
        <p:nvSpPr>
          <p:cNvPr id="13315" name="Text Placeholder 3"/>
          <p:cNvSpPr>
            <a:spLocks noGrp="1"/>
          </p:cNvSpPr>
          <p:nvPr>
            <p:ph type="body"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spcBef>
                <a:spcPct val="0"/>
              </a:spcBef>
            </a:pPr>
            <a:r>
              <a:rPr lang="en-US" altLang="en-US" dirty="0" err="1">
                <a:ea typeface="ＭＳ Ｐゴシック" charset="-128"/>
              </a:rPr>
              <a:t>Dr</a:t>
            </a:r>
            <a:r>
              <a:rPr lang="en-US" altLang="en-US" dirty="0">
                <a:ea typeface="ＭＳ Ｐゴシック" charset="-128"/>
              </a:rPr>
              <a:t> Jane Andrews</a:t>
            </a:r>
          </a:p>
          <a:p>
            <a:pPr>
              <a:spcBef>
                <a:spcPct val="0"/>
              </a:spcBef>
            </a:pPr>
            <a:r>
              <a:rPr lang="en-US" altLang="en-US" dirty="0">
                <a:ea typeface="ＭＳ Ｐゴシック" charset="-128"/>
              </a:rPr>
              <a:t>Mark Jones</a:t>
            </a:r>
          </a:p>
        </p:txBody>
      </p:sp>
      <p:sp>
        <p:nvSpPr>
          <p:cNvPr id="13316" name="Text Placeholder 4"/>
          <p:cNvSpPr>
            <a:spLocks noGrp="1"/>
          </p:cNvSpPr>
          <p:nvPr>
            <p:ph type="body"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spcBef>
                <a:spcPct val="0"/>
              </a:spcBef>
            </a:pPr>
            <a:endParaRPr lang="en-US" altLang="en-US" dirty="0">
              <a:ea typeface="ＭＳ Ｐゴシック" charset="-128"/>
            </a:endParaRPr>
          </a:p>
          <a:p>
            <a:pPr>
              <a:spcBef>
                <a:spcPct val="0"/>
              </a:spcBef>
            </a:pPr>
            <a:r>
              <a:rPr lang="en-US" altLang="en-US" dirty="0">
                <a:ea typeface="ＭＳ Ｐゴシック" charset="-128"/>
              </a:rPr>
              <a:t>Department of Education and Childhood</a:t>
            </a:r>
          </a:p>
          <a:p>
            <a:pPr>
              <a:spcBef>
                <a:spcPct val="0"/>
              </a:spcBef>
            </a:pPr>
            <a:r>
              <a:rPr lang="en-US" altLang="en-US" dirty="0">
                <a:ea typeface="ＭＳ Ｐゴシック" charset="-128"/>
              </a:rPr>
              <a:t>UWE</a:t>
            </a:r>
          </a:p>
        </p:txBody>
      </p:sp>
      <p:sp>
        <p:nvSpPr>
          <p:cNvPr id="2" name="Text Placeholder 1"/>
          <p:cNvSpPr>
            <a:spLocks noGrp="1"/>
          </p:cNvSpPr>
          <p:nvPr>
            <p:ph type="body" sz="quarter" idx="18"/>
          </p:nvPr>
        </p:nvSpPr>
        <p:spPr/>
        <p:txBody>
          <a:bodyPr/>
          <a:lstStyle/>
          <a:p>
            <a:r>
              <a:rPr lang="en-US" dirty="0"/>
              <a:t>7th June 2018</a:t>
            </a: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28CF86-E9A0-4281-B016-DCB867D6DDEA}"/>
              </a:ext>
            </a:extLst>
          </p:cNvPr>
          <p:cNvPicPr>
            <a:picLocks noChangeAspect="1"/>
          </p:cNvPicPr>
          <p:nvPr/>
        </p:nvPicPr>
        <p:blipFill rotWithShape="1">
          <a:blip r:embed="rId2"/>
          <a:srcRect l="34708" t="15312" r="32021" b="40204"/>
          <a:stretch/>
        </p:blipFill>
        <p:spPr>
          <a:xfrm>
            <a:off x="700391" y="1682728"/>
            <a:ext cx="4822487" cy="3492545"/>
          </a:xfrm>
          <a:prstGeom prst="rect">
            <a:avLst/>
          </a:prstGeom>
          <a:ln>
            <a:solidFill>
              <a:schemeClr val="accent1"/>
            </a:solidFill>
          </a:ln>
        </p:spPr>
      </p:pic>
      <p:sp>
        <p:nvSpPr>
          <p:cNvPr id="6" name="Rectangle 5">
            <a:extLst>
              <a:ext uri="{FF2B5EF4-FFF2-40B4-BE49-F238E27FC236}">
                <a16:creationId xmlns:a16="http://schemas.microsoft.com/office/drawing/2014/main" id="{05C30C4F-9BEB-43A1-890B-B185488A1128}"/>
              </a:ext>
            </a:extLst>
          </p:cNvPr>
          <p:cNvSpPr/>
          <p:nvPr/>
        </p:nvSpPr>
        <p:spPr>
          <a:xfrm>
            <a:off x="5652631" y="841328"/>
            <a:ext cx="1852623" cy="1131079"/>
          </a:xfrm>
          <a:prstGeom prst="rect">
            <a:avLst/>
          </a:prstGeom>
        </p:spPr>
        <p:txBody>
          <a:bodyPr wrap="none">
            <a:spAutoFit/>
          </a:bodyPr>
          <a:lstStyle/>
          <a:p>
            <a:pPr defTabSz="685800" eaLnBrk="1" fontAlgn="auto" hangingPunct="1">
              <a:spcBef>
                <a:spcPts val="0"/>
              </a:spcBef>
              <a:spcAft>
                <a:spcPts val="0"/>
              </a:spcAft>
            </a:pPr>
            <a:endParaRPr lang="en-GB" sz="1350" dirty="0">
              <a:solidFill>
                <a:prstClr val="black"/>
              </a:solidFill>
              <a:latin typeface="Calibri" panose="020F0502020204030204"/>
              <a:ea typeface="+mn-ea"/>
            </a:endParaRPr>
          </a:p>
          <a:p>
            <a:pPr defTabSz="685800" eaLnBrk="1" fontAlgn="auto" hangingPunct="1">
              <a:spcBef>
                <a:spcPts val="0"/>
              </a:spcBef>
              <a:spcAft>
                <a:spcPts val="0"/>
              </a:spcAft>
            </a:pPr>
            <a:r>
              <a:rPr lang="en-GB" sz="1350" dirty="0">
                <a:solidFill>
                  <a:prstClr val="black"/>
                </a:solidFill>
                <a:latin typeface="Calibri" panose="020F0502020204030204"/>
                <a:ea typeface="+mn-ea"/>
              </a:rPr>
              <a:t>“differing personalities”</a:t>
            </a:r>
          </a:p>
          <a:p>
            <a:pPr defTabSz="685800" eaLnBrk="1" fontAlgn="auto" hangingPunct="1">
              <a:spcBef>
                <a:spcPts val="0"/>
              </a:spcBef>
              <a:spcAft>
                <a:spcPts val="0"/>
              </a:spcAft>
            </a:pPr>
            <a:endParaRPr lang="en-GB" sz="1350" dirty="0">
              <a:solidFill>
                <a:prstClr val="black"/>
              </a:solidFill>
              <a:latin typeface="Calibri" panose="020F0502020204030204"/>
              <a:ea typeface="+mn-ea"/>
            </a:endParaRPr>
          </a:p>
          <a:p>
            <a:pPr defTabSz="685800" eaLnBrk="1" fontAlgn="auto" hangingPunct="1">
              <a:spcBef>
                <a:spcPts val="0"/>
              </a:spcBef>
              <a:spcAft>
                <a:spcPts val="0"/>
              </a:spcAft>
            </a:pPr>
            <a:endParaRPr lang="en-GB" sz="1350" dirty="0">
              <a:solidFill>
                <a:prstClr val="black"/>
              </a:solidFill>
              <a:latin typeface="Calibri" panose="020F0502020204030204"/>
              <a:ea typeface="+mn-ea"/>
            </a:endParaRPr>
          </a:p>
          <a:p>
            <a:pPr defTabSz="685800" eaLnBrk="1" fontAlgn="auto" hangingPunct="1">
              <a:spcBef>
                <a:spcPts val="0"/>
              </a:spcBef>
              <a:spcAft>
                <a:spcPts val="0"/>
              </a:spcAft>
            </a:pPr>
            <a:r>
              <a:rPr lang="en-GB" sz="1350" dirty="0">
                <a:solidFill>
                  <a:prstClr val="black"/>
                </a:solidFill>
                <a:latin typeface="Calibri" panose="020F0502020204030204"/>
                <a:ea typeface="+mn-ea"/>
              </a:rPr>
              <a:t> </a:t>
            </a:r>
          </a:p>
        </p:txBody>
      </p:sp>
      <p:sp>
        <p:nvSpPr>
          <p:cNvPr id="7" name="Rectangle 6">
            <a:extLst>
              <a:ext uri="{FF2B5EF4-FFF2-40B4-BE49-F238E27FC236}">
                <a16:creationId xmlns:a16="http://schemas.microsoft.com/office/drawing/2014/main" id="{6B57DD49-E178-409F-9DC6-7927BC5B6E4D}"/>
              </a:ext>
            </a:extLst>
          </p:cNvPr>
          <p:cNvSpPr/>
          <p:nvPr/>
        </p:nvSpPr>
        <p:spPr>
          <a:xfrm>
            <a:off x="5652631" y="1395326"/>
            <a:ext cx="3021046" cy="507831"/>
          </a:xfrm>
          <a:prstGeom prst="rect">
            <a:avLst/>
          </a:prstGeom>
        </p:spPr>
        <p:txBody>
          <a:bodyPr wrap="square">
            <a:spAutoFit/>
          </a:bodyPr>
          <a:lstStyle/>
          <a:p>
            <a:pPr defTabSz="685800" eaLnBrk="1" fontAlgn="auto" hangingPunct="1">
              <a:spcBef>
                <a:spcPts val="0"/>
              </a:spcBef>
              <a:spcAft>
                <a:spcPts val="0"/>
              </a:spcAft>
            </a:pPr>
            <a:r>
              <a:rPr lang="en-GB" sz="1350" dirty="0">
                <a:solidFill>
                  <a:prstClr val="black"/>
                </a:solidFill>
                <a:latin typeface="Calibri" panose="020F0502020204030204"/>
                <a:ea typeface="+mn-ea"/>
              </a:rPr>
              <a:t>“some lecturers think is a distraction rather than adding value”</a:t>
            </a:r>
          </a:p>
        </p:txBody>
      </p:sp>
      <p:sp>
        <p:nvSpPr>
          <p:cNvPr id="8" name="Rectangle 7">
            <a:extLst>
              <a:ext uri="{FF2B5EF4-FFF2-40B4-BE49-F238E27FC236}">
                <a16:creationId xmlns:a16="http://schemas.microsoft.com/office/drawing/2014/main" id="{6BAF5A4E-D90B-461A-A77F-506F010A6AAD}"/>
              </a:ext>
            </a:extLst>
          </p:cNvPr>
          <p:cNvSpPr/>
          <p:nvPr/>
        </p:nvSpPr>
        <p:spPr>
          <a:xfrm>
            <a:off x="5648936" y="2413948"/>
            <a:ext cx="1092928" cy="300082"/>
          </a:xfrm>
          <a:prstGeom prst="rect">
            <a:avLst/>
          </a:prstGeom>
        </p:spPr>
        <p:txBody>
          <a:bodyPr wrap="none">
            <a:spAutoFit/>
          </a:bodyPr>
          <a:lstStyle/>
          <a:p>
            <a:pPr defTabSz="685800" eaLnBrk="1" fontAlgn="auto" hangingPunct="1">
              <a:spcBef>
                <a:spcPts val="0"/>
              </a:spcBef>
              <a:spcAft>
                <a:spcPts val="0"/>
              </a:spcAft>
            </a:pPr>
            <a:r>
              <a:rPr lang="en-GB" sz="1350" dirty="0">
                <a:solidFill>
                  <a:prstClr val="black"/>
                </a:solidFill>
                <a:latin typeface="Calibri" panose="020F0502020204030204"/>
                <a:ea typeface="+mn-ea"/>
              </a:rPr>
              <a:t>“Distraction”</a:t>
            </a:r>
          </a:p>
        </p:txBody>
      </p:sp>
      <p:sp>
        <p:nvSpPr>
          <p:cNvPr id="9" name="TextBox 8">
            <a:extLst>
              <a:ext uri="{FF2B5EF4-FFF2-40B4-BE49-F238E27FC236}">
                <a16:creationId xmlns:a16="http://schemas.microsoft.com/office/drawing/2014/main" id="{4564C58F-2A78-49EA-9902-247DBF451292}"/>
              </a:ext>
            </a:extLst>
          </p:cNvPr>
          <p:cNvSpPr txBox="1"/>
          <p:nvPr/>
        </p:nvSpPr>
        <p:spPr>
          <a:xfrm>
            <a:off x="1037171" y="5613836"/>
            <a:ext cx="4190314" cy="300082"/>
          </a:xfrm>
          <a:prstGeom prst="rect">
            <a:avLst/>
          </a:prstGeom>
          <a:noFill/>
        </p:spPr>
        <p:txBody>
          <a:bodyPr wrap="none" rtlCol="0">
            <a:spAutoFit/>
          </a:bodyPr>
          <a:lstStyle/>
          <a:p>
            <a:pPr defTabSz="685800" eaLnBrk="1" fontAlgn="auto" hangingPunct="1">
              <a:spcBef>
                <a:spcPts val="0"/>
              </a:spcBef>
              <a:spcAft>
                <a:spcPts val="0"/>
              </a:spcAft>
            </a:pPr>
            <a:r>
              <a:rPr lang="en-GB" sz="1350" dirty="0">
                <a:solidFill>
                  <a:prstClr val="black"/>
                </a:solidFill>
                <a:latin typeface="Calibri" panose="020F0502020204030204"/>
                <a:ea typeface="+mn-ea"/>
              </a:rPr>
              <a:t>Mobile technologies = distraction, added value or both?  </a:t>
            </a:r>
          </a:p>
        </p:txBody>
      </p:sp>
      <p:sp>
        <p:nvSpPr>
          <p:cNvPr id="10" name="Rectangle 9">
            <a:extLst>
              <a:ext uri="{FF2B5EF4-FFF2-40B4-BE49-F238E27FC236}">
                <a16:creationId xmlns:a16="http://schemas.microsoft.com/office/drawing/2014/main" id="{93D71FAD-A981-4519-AC03-0F570A1813E8}"/>
              </a:ext>
            </a:extLst>
          </p:cNvPr>
          <p:cNvSpPr/>
          <p:nvPr/>
        </p:nvSpPr>
        <p:spPr>
          <a:xfrm>
            <a:off x="5652631" y="1918500"/>
            <a:ext cx="3560324" cy="507831"/>
          </a:xfrm>
          <a:prstGeom prst="rect">
            <a:avLst/>
          </a:prstGeom>
        </p:spPr>
        <p:txBody>
          <a:bodyPr wrap="square">
            <a:spAutoFit/>
          </a:bodyPr>
          <a:lstStyle/>
          <a:p>
            <a:pPr defTabSz="685800" eaLnBrk="1" fontAlgn="auto" hangingPunct="1">
              <a:spcBef>
                <a:spcPts val="0"/>
              </a:spcBef>
              <a:spcAft>
                <a:spcPts val="0"/>
              </a:spcAft>
            </a:pPr>
            <a:r>
              <a:rPr lang="en-GB" sz="1350" dirty="0">
                <a:solidFill>
                  <a:prstClr val="black"/>
                </a:solidFill>
                <a:latin typeface="Calibri" panose="020F0502020204030204"/>
                <a:ea typeface="+mn-ea"/>
              </a:rPr>
              <a:t>“phones can be useful as a search tool but also serve as a distraction”. </a:t>
            </a:r>
          </a:p>
        </p:txBody>
      </p:sp>
      <p:sp>
        <p:nvSpPr>
          <p:cNvPr id="11" name="Rectangle 10">
            <a:extLst>
              <a:ext uri="{FF2B5EF4-FFF2-40B4-BE49-F238E27FC236}">
                <a16:creationId xmlns:a16="http://schemas.microsoft.com/office/drawing/2014/main" id="{FBD6A1F5-82E5-4E4C-B28C-4C808E53D18A}"/>
              </a:ext>
            </a:extLst>
          </p:cNvPr>
          <p:cNvSpPr/>
          <p:nvPr/>
        </p:nvSpPr>
        <p:spPr>
          <a:xfrm>
            <a:off x="5644502" y="2674696"/>
            <a:ext cx="3227087" cy="923330"/>
          </a:xfrm>
          <a:prstGeom prst="rect">
            <a:avLst/>
          </a:prstGeom>
        </p:spPr>
        <p:txBody>
          <a:bodyPr wrap="square">
            <a:spAutoFit/>
          </a:bodyPr>
          <a:lstStyle/>
          <a:p>
            <a:pPr defTabSz="685800" eaLnBrk="1" fontAlgn="auto" hangingPunct="1">
              <a:spcBef>
                <a:spcPts val="0"/>
              </a:spcBef>
              <a:spcAft>
                <a:spcPts val="0"/>
              </a:spcAft>
            </a:pPr>
            <a:r>
              <a:rPr lang="en-GB" sz="1350" dirty="0">
                <a:solidFill>
                  <a:prstClr val="black"/>
                </a:solidFill>
                <a:latin typeface="Calibri" panose="020F0502020204030204"/>
                <a:ea typeface="+mn-ea"/>
              </a:rPr>
              <a:t>“It is often viewed that if you are on a phone your are not paying attention or listening purely because you aren’t looking”</a:t>
            </a:r>
          </a:p>
        </p:txBody>
      </p:sp>
      <p:sp>
        <p:nvSpPr>
          <p:cNvPr id="12" name="Rectangle 11">
            <a:extLst>
              <a:ext uri="{FF2B5EF4-FFF2-40B4-BE49-F238E27FC236}">
                <a16:creationId xmlns:a16="http://schemas.microsoft.com/office/drawing/2014/main" id="{77498940-BB4F-4C69-95F1-6E9D2E196A32}"/>
              </a:ext>
            </a:extLst>
          </p:cNvPr>
          <p:cNvSpPr/>
          <p:nvPr/>
        </p:nvSpPr>
        <p:spPr>
          <a:xfrm>
            <a:off x="5670066" y="3367194"/>
            <a:ext cx="3175958" cy="923330"/>
          </a:xfrm>
          <a:prstGeom prst="rect">
            <a:avLst/>
          </a:prstGeom>
        </p:spPr>
        <p:txBody>
          <a:bodyPr wrap="square">
            <a:spAutoFit/>
          </a:bodyPr>
          <a:lstStyle/>
          <a:p>
            <a:pPr defTabSz="685800" eaLnBrk="1" fontAlgn="auto" hangingPunct="1">
              <a:spcBef>
                <a:spcPts val="0"/>
              </a:spcBef>
              <a:spcAft>
                <a:spcPts val="0"/>
              </a:spcAft>
            </a:pPr>
            <a:r>
              <a:rPr lang="en-GB" sz="1350" dirty="0">
                <a:solidFill>
                  <a:prstClr val="black"/>
                </a:solidFill>
                <a:latin typeface="Calibri" panose="020F0502020204030204"/>
                <a:ea typeface="+mn-ea"/>
              </a:rPr>
              <a:t>“It can be difficult for a lecturer to know if students are using their work to consolidate learning or for socialising. Granted it's usually a mix of both.”</a:t>
            </a:r>
          </a:p>
        </p:txBody>
      </p:sp>
      <p:sp>
        <p:nvSpPr>
          <p:cNvPr id="13" name="Rectangle 12">
            <a:extLst>
              <a:ext uri="{FF2B5EF4-FFF2-40B4-BE49-F238E27FC236}">
                <a16:creationId xmlns:a16="http://schemas.microsoft.com/office/drawing/2014/main" id="{6296153D-739F-488B-9632-737E98017EF7}"/>
              </a:ext>
            </a:extLst>
          </p:cNvPr>
          <p:cNvSpPr/>
          <p:nvPr/>
        </p:nvSpPr>
        <p:spPr>
          <a:xfrm>
            <a:off x="5670065" y="4267441"/>
            <a:ext cx="3447884" cy="715581"/>
          </a:xfrm>
          <a:prstGeom prst="rect">
            <a:avLst/>
          </a:prstGeom>
        </p:spPr>
        <p:txBody>
          <a:bodyPr wrap="square">
            <a:spAutoFit/>
          </a:bodyPr>
          <a:lstStyle/>
          <a:p>
            <a:pPr defTabSz="685800" eaLnBrk="1" fontAlgn="auto" hangingPunct="1">
              <a:spcBef>
                <a:spcPts val="0"/>
              </a:spcBef>
              <a:spcAft>
                <a:spcPts val="0"/>
              </a:spcAft>
            </a:pPr>
            <a:r>
              <a:rPr lang="en-GB" sz="1350" dirty="0">
                <a:solidFill>
                  <a:prstClr val="black"/>
                </a:solidFill>
                <a:latin typeface="Calibri" panose="020F0502020204030204"/>
                <a:ea typeface="+mn-ea"/>
              </a:rPr>
              <a:t>“it's our choice to listen and engage in the session whether to lose out on teaching, they won't go over it again for us”</a:t>
            </a:r>
          </a:p>
        </p:txBody>
      </p:sp>
      <p:sp>
        <p:nvSpPr>
          <p:cNvPr id="14" name="TextBox 13">
            <a:extLst>
              <a:ext uri="{FF2B5EF4-FFF2-40B4-BE49-F238E27FC236}">
                <a16:creationId xmlns:a16="http://schemas.microsoft.com/office/drawing/2014/main" id="{94877334-A715-4CA0-8F5B-F885F66464D7}"/>
              </a:ext>
            </a:extLst>
          </p:cNvPr>
          <p:cNvSpPr txBox="1"/>
          <p:nvPr/>
        </p:nvSpPr>
        <p:spPr>
          <a:xfrm>
            <a:off x="700391" y="5322510"/>
            <a:ext cx="4851585" cy="300082"/>
          </a:xfrm>
          <a:prstGeom prst="rect">
            <a:avLst/>
          </a:prstGeom>
          <a:noFill/>
        </p:spPr>
        <p:txBody>
          <a:bodyPr wrap="none" rtlCol="0">
            <a:spAutoFit/>
          </a:bodyPr>
          <a:lstStyle/>
          <a:p>
            <a:pPr defTabSz="685800" eaLnBrk="1" fontAlgn="auto" hangingPunct="1">
              <a:spcBef>
                <a:spcPts val="0"/>
              </a:spcBef>
              <a:spcAft>
                <a:spcPts val="0"/>
              </a:spcAft>
            </a:pPr>
            <a:r>
              <a:rPr lang="en-GB" sz="1350" dirty="0">
                <a:solidFill>
                  <a:prstClr val="black"/>
                </a:solidFill>
                <a:latin typeface="Calibri" panose="020F0502020204030204"/>
                <a:ea typeface="+mn-ea"/>
              </a:rPr>
              <a:t>CHOICE   DISTRACTION   TRUST  RELEVANCE  BALANCING  RESPECT</a:t>
            </a:r>
          </a:p>
        </p:txBody>
      </p:sp>
      <p:sp>
        <p:nvSpPr>
          <p:cNvPr id="15" name="Rectangle 14">
            <a:extLst>
              <a:ext uri="{FF2B5EF4-FFF2-40B4-BE49-F238E27FC236}">
                <a16:creationId xmlns:a16="http://schemas.microsoft.com/office/drawing/2014/main" id="{673E7706-55CF-4F20-8C04-BB1EDD66AB4E}"/>
              </a:ext>
            </a:extLst>
          </p:cNvPr>
          <p:cNvSpPr/>
          <p:nvPr/>
        </p:nvSpPr>
        <p:spPr>
          <a:xfrm>
            <a:off x="5644502" y="4939501"/>
            <a:ext cx="3165842" cy="1338828"/>
          </a:xfrm>
          <a:prstGeom prst="rect">
            <a:avLst/>
          </a:prstGeom>
        </p:spPr>
        <p:txBody>
          <a:bodyPr wrap="square">
            <a:spAutoFit/>
          </a:bodyPr>
          <a:lstStyle/>
          <a:p>
            <a:pPr defTabSz="685800" eaLnBrk="1" fontAlgn="auto" hangingPunct="1">
              <a:spcBef>
                <a:spcPts val="0"/>
              </a:spcBef>
              <a:spcAft>
                <a:spcPts val="0"/>
              </a:spcAft>
            </a:pPr>
            <a:r>
              <a:rPr lang="en-GB" sz="1350" dirty="0">
                <a:solidFill>
                  <a:prstClr val="black"/>
                </a:solidFill>
                <a:latin typeface="Calibri" panose="020F0502020204030204"/>
                <a:ea typeface="+mn-ea"/>
              </a:rPr>
              <a:t>“Some people dislike phones and think your using them for social media, others understand you may have outside things going on or need it for children/jobs/home life etc, or for recording lectures.”</a:t>
            </a:r>
          </a:p>
        </p:txBody>
      </p:sp>
      <p:sp>
        <p:nvSpPr>
          <p:cNvPr id="16" name="TextBox 15">
            <a:extLst>
              <a:ext uri="{FF2B5EF4-FFF2-40B4-BE49-F238E27FC236}">
                <a16:creationId xmlns:a16="http://schemas.microsoft.com/office/drawing/2014/main" id="{DF1B1BE8-9F75-4FFA-9070-970E62B9885F}"/>
              </a:ext>
            </a:extLst>
          </p:cNvPr>
          <p:cNvSpPr txBox="1"/>
          <p:nvPr/>
        </p:nvSpPr>
        <p:spPr>
          <a:xfrm>
            <a:off x="64877" y="967165"/>
            <a:ext cx="5522878" cy="715581"/>
          </a:xfrm>
          <a:prstGeom prst="rect">
            <a:avLst/>
          </a:prstGeom>
          <a:noFill/>
        </p:spPr>
        <p:txBody>
          <a:bodyPr wrap="square" rtlCol="0">
            <a:spAutoFit/>
          </a:bodyPr>
          <a:lstStyle/>
          <a:p>
            <a:pPr defTabSz="685800" eaLnBrk="1" fontAlgn="auto" hangingPunct="1">
              <a:spcBef>
                <a:spcPts val="0"/>
              </a:spcBef>
              <a:spcAft>
                <a:spcPts val="0"/>
              </a:spcAft>
            </a:pPr>
            <a:r>
              <a:rPr lang="en-GB" sz="1350" dirty="0">
                <a:solidFill>
                  <a:prstClr val="black"/>
                </a:solidFill>
                <a:latin typeface="Calibri" panose="020F0502020204030204"/>
                <a:ea typeface="+mn-ea"/>
              </a:rPr>
              <a:t>Question 5 and 5a</a:t>
            </a:r>
          </a:p>
          <a:p>
            <a:pPr defTabSz="685800" eaLnBrk="1" fontAlgn="auto" hangingPunct="1">
              <a:spcBef>
                <a:spcPts val="0"/>
              </a:spcBef>
              <a:spcAft>
                <a:spcPts val="0"/>
              </a:spcAft>
            </a:pPr>
            <a:r>
              <a:rPr lang="en-GB" sz="900" dirty="0">
                <a:solidFill>
                  <a:prstClr val="black"/>
                </a:solidFill>
                <a:latin typeface="Calibri" panose="020F0502020204030204"/>
                <a:ea typeface="+mn-ea"/>
              </a:rPr>
              <a:t>In your opinion what have you found the attitude of university academics (e.g. lecturers/tutors) is to ITE students</a:t>
            </a:r>
          </a:p>
          <a:p>
            <a:pPr defTabSz="685800" eaLnBrk="1" fontAlgn="auto" hangingPunct="1">
              <a:spcBef>
                <a:spcPts val="0"/>
              </a:spcBef>
              <a:spcAft>
                <a:spcPts val="0"/>
              </a:spcAft>
            </a:pPr>
            <a:r>
              <a:rPr lang="en-GB" sz="900" dirty="0">
                <a:solidFill>
                  <a:prstClr val="black"/>
                </a:solidFill>
                <a:latin typeface="Calibri" panose="020F0502020204030204"/>
                <a:ea typeface="+mn-ea"/>
              </a:rPr>
              <a:t>using mobile phones in university taught sessions e.g. lectures, seminars/small group sessions? (only select one</a:t>
            </a:r>
          </a:p>
          <a:p>
            <a:pPr defTabSz="685800" eaLnBrk="1" fontAlgn="auto" hangingPunct="1">
              <a:spcBef>
                <a:spcPts val="0"/>
              </a:spcBef>
              <a:spcAft>
                <a:spcPts val="0"/>
              </a:spcAft>
            </a:pPr>
            <a:r>
              <a:rPr lang="en-GB" sz="900" dirty="0">
                <a:solidFill>
                  <a:prstClr val="black"/>
                </a:solidFill>
                <a:latin typeface="Calibri" panose="020F0502020204030204"/>
                <a:ea typeface="+mn-ea"/>
              </a:rPr>
              <a:t>statement)</a:t>
            </a:r>
          </a:p>
        </p:txBody>
      </p:sp>
      <p:sp>
        <p:nvSpPr>
          <p:cNvPr id="3" name="TextBox 2">
            <a:extLst>
              <a:ext uri="{FF2B5EF4-FFF2-40B4-BE49-F238E27FC236}">
                <a16:creationId xmlns:a16="http://schemas.microsoft.com/office/drawing/2014/main" id="{4D101672-C1D9-4EEC-8702-E36035285B9F}"/>
              </a:ext>
            </a:extLst>
          </p:cNvPr>
          <p:cNvSpPr txBox="1"/>
          <p:nvPr/>
        </p:nvSpPr>
        <p:spPr>
          <a:xfrm>
            <a:off x="215660" y="138022"/>
            <a:ext cx="8266980" cy="70788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dirty="0">
                <a:solidFill>
                  <a:srgbClr val="7F4633"/>
                </a:solidFill>
                <a:latin typeface="Georgia"/>
              </a:rPr>
              <a:t>Findings from 2017-18 study</a:t>
            </a:r>
            <a:r>
              <a:rPr lang="en-GB" sz="4000" b="1" dirty="0">
                <a:latin typeface="Georgia"/>
              </a:rPr>
              <a:t>​</a:t>
            </a:r>
            <a:endParaRPr lang="en-GB" sz="4000" b="1" dirty="0"/>
          </a:p>
        </p:txBody>
      </p:sp>
    </p:spTree>
    <p:extLst>
      <p:ext uri="{BB962C8B-B14F-4D97-AF65-F5344CB8AC3E}">
        <p14:creationId xmlns:p14="http://schemas.microsoft.com/office/powerpoint/2010/main" val="671803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C9F77E-2DB2-4C34-8DD4-59AB2C7E8E77}"/>
              </a:ext>
            </a:extLst>
          </p:cNvPr>
          <p:cNvPicPr>
            <a:picLocks noChangeAspect="1"/>
          </p:cNvPicPr>
          <p:nvPr/>
        </p:nvPicPr>
        <p:blipFill rotWithShape="1">
          <a:blip r:embed="rId2"/>
          <a:srcRect l="45276" t="24130" r="36052" b="8826"/>
          <a:stretch/>
        </p:blipFill>
        <p:spPr>
          <a:xfrm rot="16200000">
            <a:off x="2198304" y="-1049079"/>
            <a:ext cx="4338699" cy="8438875"/>
          </a:xfrm>
          <a:prstGeom prst="rect">
            <a:avLst/>
          </a:prstGeom>
        </p:spPr>
      </p:pic>
      <p:cxnSp>
        <p:nvCxnSpPr>
          <p:cNvPr id="4" name="Straight Arrow Connector 3">
            <a:extLst>
              <a:ext uri="{FF2B5EF4-FFF2-40B4-BE49-F238E27FC236}">
                <a16:creationId xmlns:a16="http://schemas.microsoft.com/office/drawing/2014/main" id="{82B80D11-29A8-460B-8EE6-92E9E51E5721}"/>
              </a:ext>
            </a:extLst>
          </p:cNvPr>
          <p:cNvCxnSpPr>
            <a:cxnSpLocks/>
          </p:cNvCxnSpPr>
          <p:nvPr/>
        </p:nvCxnSpPr>
        <p:spPr>
          <a:xfrm flipV="1">
            <a:off x="71229" y="5464920"/>
            <a:ext cx="8625299" cy="20189"/>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9F357E80-2815-4411-B288-E8BB7D7A28C2}"/>
              </a:ext>
            </a:extLst>
          </p:cNvPr>
          <p:cNvSpPr/>
          <p:nvPr/>
        </p:nvSpPr>
        <p:spPr>
          <a:xfrm>
            <a:off x="227780" y="902824"/>
            <a:ext cx="1151157" cy="2839239"/>
          </a:xfrm>
          <a:prstGeom prst="rect">
            <a:avLst/>
          </a:prstGeom>
        </p:spPr>
        <p:txBody>
          <a:bodyPr wrap="square">
            <a:spAutoFit/>
          </a:bodyPr>
          <a:lstStyle/>
          <a:p>
            <a:pPr defTabSz="685800" eaLnBrk="1" fontAlgn="auto" hangingPunct="1">
              <a:spcBef>
                <a:spcPts val="0"/>
              </a:spcBef>
              <a:spcAft>
                <a:spcPts val="0"/>
              </a:spcAft>
            </a:pPr>
            <a:r>
              <a:rPr lang="en-GB" sz="1050" dirty="0">
                <a:solidFill>
                  <a:prstClr val="black"/>
                </a:solidFill>
                <a:latin typeface="Calibri" panose="020F0502020204030204"/>
                <a:ea typeface="+mn-ea"/>
              </a:rPr>
              <a:t>Students should be allowed to use their mobile phones </a:t>
            </a:r>
            <a:r>
              <a:rPr lang="en-GB" sz="1050" b="1" dirty="0">
                <a:solidFill>
                  <a:prstClr val="black"/>
                </a:solidFill>
                <a:latin typeface="Calibri" panose="020F0502020204030204"/>
                <a:ea typeface="+mn-ea"/>
              </a:rPr>
              <a:t>at all times and for what ever purpose is required</a:t>
            </a:r>
            <a:r>
              <a:rPr lang="en-GB" sz="1050" dirty="0">
                <a:solidFill>
                  <a:prstClr val="black"/>
                </a:solidFill>
                <a:latin typeface="Calibri" panose="020F0502020204030204"/>
                <a:ea typeface="+mn-ea"/>
              </a:rPr>
              <a:t> ( e.g. searches related to the lecture/ seminar, checking incoming personal texts and social media updates, sending messages etc..)</a:t>
            </a:r>
          </a:p>
        </p:txBody>
      </p:sp>
      <p:sp>
        <p:nvSpPr>
          <p:cNvPr id="6" name="Rectangle 5">
            <a:extLst>
              <a:ext uri="{FF2B5EF4-FFF2-40B4-BE49-F238E27FC236}">
                <a16:creationId xmlns:a16="http://schemas.microsoft.com/office/drawing/2014/main" id="{B14C1511-B35E-46BB-9051-779839780821}"/>
              </a:ext>
            </a:extLst>
          </p:cNvPr>
          <p:cNvSpPr/>
          <p:nvPr/>
        </p:nvSpPr>
        <p:spPr>
          <a:xfrm>
            <a:off x="8005657" y="3693071"/>
            <a:ext cx="1162868" cy="900246"/>
          </a:xfrm>
          <a:prstGeom prst="rect">
            <a:avLst/>
          </a:prstGeom>
        </p:spPr>
        <p:txBody>
          <a:bodyPr wrap="square">
            <a:spAutoFit/>
          </a:bodyPr>
          <a:lstStyle/>
          <a:p>
            <a:pPr defTabSz="685800" eaLnBrk="1" fontAlgn="auto" hangingPunct="1">
              <a:spcBef>
                <a:spcPts val="0"/>
              </a:spcBef>
              <a:spcAft>
                <a:spcPts val="0"/>
              </a:spcAft>
            </a:pPr>
            <a:r>
              <a:rPr lang="en-GB" sz="1050" dirty="0">
                <a:solidFill>
                  <a:prstClr val="black"/>
                </a:solidFill>
                <a:latin typeface="Calibri" panose="020F0502020204030204"/>
                <a:ea typeface="+mn-ea"/>
              </a:rPr>
              <a:t>Students should </a:t>
            </a:r>
            <a:r>
              <a:rPr lang="en-GB" sz="1050" b="1" dirty="0">
                <a:solidFill>
                  <a:prstClr val="black"/>
                </a:solidFill>
                <a:latin typeface="Calibri" panose="020F0502020204030204"/>
                <a:ea typeface="+mn-ea"/>
              </a:rPr>
              <a:t>not</a:t>
            </a:r>
            <a:r>
              <a:rPr lang="en-GB" sz="1050" dirty="0">
                <a:solidFill>
                  <a:prstClr val="black"/>
                </a:solidFill>
                <a:latin typeface="Calibri" panose="020F0502020204030204"/>
                <a:ea typeface="+mn-ea"/>
              </a:rPr>
              <a:t> be allowed to use their mobile phones at all in seminars</a:t>
            </a:r>
          </a:p>
        </p:txBody>
      </p:sp>
      <p:sp>
        <p:nvSpPr>
          <p:cNvPr id="7" name="Rectangle 6">
            <a:extLst>
              <a:ext uri="{FF2B5EF4-FFF2-40B4-BE49-F238E27FC236}">
                <a16:creationId xmlns:a16="http://schemas.microsoft.com/office/drawing/2014/main" id="{28088123-A113-41C2-B86D-0F8D908D712E}"/>
              </a:ext>
            </a:extLst>
          </p:cNvPr>
          <p:cNvSpPr/>
          <p:nvPr/>
        </p:nvSpPr>
        <p:spPr>
          <a:xfrm>
            <a:off x="2094587" y="902824"/>
            <a:ext cx="1060082" cy="2516073"/>
          </a:xfrm>
          <a:prstGeom prst="rect">
            <a:avLst/>
          </a:prstGeom>
        </p:spPr>
        <p:txBody>
          <a:bodyPr wrap="square">
            <a:spAutoFit/>
          </a:bodyPr>
          <a:lstStyle/>
          <a:p>
            <a:pPr defTabSz="685800" eaLnBrk="1" fontAlgn="auto" hangingPunct="1">
              <a:spcBef>
                <a:spcPts val="0"/>
              </a:spcBef>
              <a:spcAft>
                <a:spcPts val="0"/>
              </a:spcAft>
            </a:pPr>
            <a:r>
              <a:rPr lang="en-GB" sz="1050" dirty="0">
                <a:solidFill>
                  <a:prstClr val="black"/>
                </a:solidFill>
                <a:latin typeface="Calibri" panose="020F0502020204030204"/>
                <a:ea typeface="+mn-ea"/>
              </a:rPr>
              <a:t>Students should be allowed to use their mobile phones</a:t>
            </a:r>
            <a:r>
              <a:rPr lang="en-GB" sz="1050" b="1" dirty="0">
                <a:solidFill>
                  <a:prstClr val="black"/>
                </a:solidFill>
                <a:latin typeface="Calibri" panose="020F0502020204030204"/>
                <a:ea typeface="+mn-ea"/>
              </a:rPr>
              <a:t> at all times for educational related tasks </a:t>
            </a:r>
            <a:r>
              <a:rPr lang="en-GB" sz="1050" dirty="0">
                <a:solidFill>
                  <a:prstClr val="black"/>
                </a:solidFill>
                <a:latin typeface="Calibri" panose="020F0502020204030204"/>
                <a:ea typeface="+mn-ea"/>
              </a:rPr>
              <a:t>and activities but with </a:t>
            </a:r>
            <a:r>
              <a:rPr lang="en-GB" sz="1050" b="1" dirty="0">
                <a:solidFill>
                  <a:prstClr val="black"/>
                </a:solidFill>
                <a:latin typeface="Calibri" panose="020F0502020204030204"/>
                <a:ea typeface="+mn-ea"/>
              </a:rPr>
              <a:t>limited non related activities </a:t>
            </a:r>
            <a:r>
              <a:rPr lang="en-GB" sz="1050" dirty="0">
                <a:solidFill>
                  <a:prstClr val="black"/>
                </a:solidFill>
                <a:latin typeface="Calibri" panose="020F0502020204030204"/>
                <a:ea typeface="+mn-ea"/>
              </a:rPr>
              <a:t>(e.g. checking personal texts, social media and emails)</a:t>
            </a:r>
          </a:p>
        </p:txBody>
      </p:sp>
      <p:sp>
        <p:nvSpPr>
          <p:cNvPr id="8" name="Rectangle 7">
            <a:extLst>
              <a:ext uri="{FF2B5EF4-FFF2-40B4-BE49-F238E27FC236}">
                <a16:creationId xmlns:a16="http://schemas.microsoft.com/office/drawing/2014/main" id="{200FE80C-114E-4283-ACE2-AD82FA6CFEAB}"/>
              </a:ext>
            </a:extLst>
          </p:cNvPr>
          <p:cNvSpPr/>
          <p:nvPr/>
        </p:nvSpPr>
        <p:spPr>
          <a:xfrm>
            <a:off x="3080158" y="1782375"/>
            <a:ext cx="852194" cy="1869743"/>
          </a:xfrm>
          <a:prstGeom prst="rect">
            <a:avLst/>
          </a:prstGeom>
        </p:spPr>
        <p:txBody>
          <a:bodyPr wrap="square">
            <a:spAutoFit/>
          </a:bodyPr>
          <a:lstStyle/>
          <a:p>
            <a:pPr defTabSz="685800" eaLnBrk="1" fontAlgn="auto" hangingPunct="1">
              <a:spcBef>
                <a:spcPts val="0"/>
              </a:spcBef>
              <a:spcAft>
                <a:spcPts val="0"/>
              </a:spcAft>
            </a:pPr>
            <a:r>
              <a:rPr lang="en-GB" sz="1050" dirty="0">
                <a:solidFill>
                  <a:prstClr val="black"/>
                </a:solidFill>
                <a:latin typeface="Calibri" panose="020F0502020204030204"/>
                <a:ea typeface="+mn-ea"/>
              </a:rPr>
              <a:t>Students should be allowed to use their mobile phones at all times </a:t>
            </a:r>
            <a:r>
              <a:rPr lang="en-GB" sz="1050" b="1" dirty="0">
                <a:solidFill>
                  <a:prstClr val="black"/>
                </a:solidFill>
                <a:latin typeface="Calibri" panose="020F0502020204030204"/>
                <a:ea typeface="+mn-ea"/>
              </a:rPr>
              <a:t>but only for educational related tasks</a:t>
            </a:r>
          </a:p>
        </p:txBody>
      </p:sp>
      <p:sp>
        <p:nvSpPr>
          <p:cNvPr id="10" name="TextBox 9">
            <a:extLst>
              <a:ext uri="{FF2B5EF4-FFF2-40B4-BE49-F238E27FC236}">
                <a16:creationId xmlns:a16="http://schemas.microsoft.com/office/drawing/2014/main" id="{DAC98EDE-4CC5-4C4A-8C02-25289A32A062}"/>
              </a:ext>
            </a:extLst>
          </p:cNvPr>
          <p:cNvSpPr txBox="1"/>
          <p:nvPr/>
        </p:nvSpPr>
        <p:spPr>
          <a:xfrm>
            <a:off x="1612391" y="5516002"/>
            <a:ext cx="830307" cy="507831"/>
          </a:xfrm>
          <a:prstGeom prst="rect">
            <a:avLst/>
          </a:prstGeom>
          <a:noFill/>
        </p:spPr>
        <p:txBody>
          <a:bodyPr wrap="square" rtlCol="0">
            <a:spAutoFit/>
          </a:bodyPr>
          <a:lstStyle/>
          <a:p>
            <a:pPr defTabSz="685800" eaLnBrk="1" fontAlgn="auto" hangingPunct="1">
              <a:spcBef>
                <a:spcPts val="0"/>
              </a:spcBef>
              <a:spcAft>
                <a:spcPts val="0"/>
              </a:spcAft>
            </a:pPr>
            <a:r>
              <a:rPr lang="en-GB" sz="1350" dirty="0">
                <a:solidFill>
                  <a:prstClr val="black"/>
                </a:solidFill>
                <a:latin typeface="Calibri" panose="020F0502020204030204"/>
                <a:ea typeface="+mn-ea"/>
              </a:rPr>
              <a:t>Use at all times </a:t>
            </a:r>
          </a:p>
        </p:txBody>
      </p:sp>
      <p:sp>
        <p:nvSpPr>
          <p:cNvPr id="11" name="Rectangle 10">
            <a:extLst>
              <a:ext uri="{FF2B5EF4-FFF2-40B4-BE49-F238E27FC236}">
                <a16:creationId xmlns:a16="http://schemas.microsoft.com/office/drawing/2014/main" id="{ABE12E12-9E5B-40F7-8763-6F5CFB02075E}"/>
              </a:ext>
            </a:extLst>
          </p:cNvPr>
          <p:cNvSpPr/>
          <p:nvPr/>
        </p:nvSpPr>
        <p:spPr>
          <a:xfrm>
            <a:off x="3831857" y="2305391"/>
            <a:ext cx="1060143" cy="2516073"/>
          </a:xfrm>
          <a:prstGeom prst="rect">
            <a:avLst/>
          </a:prstGeom>
        </p:spPr>
        <p:txBody>
          <a:bodyPr wrap="square">
            <a:spAutoFit/>
          </a:bodyPr>
          <a:lstStyle/>
          <a:p>
            <a:pPr defTabSz="685800" eaLnBrk="1" fontAlgn="auto" hangingPunct="1">
              <a:spcBef>
                <a:spcPts val="0"/>
              </a:spcBef>
              <a:spcAft>
                <a:spcPts val="0"/>
              </a:spcAft>
            </a:pPr>
            <a:r>
              <a:rPr lang="en-GB" sz="1050" dirty="0">
                <a:solidFill>
                  <a:prstClr val="black"/>
                </a:solidFill>
                <a:latin typeface="Calibri" panose="020F0502020204030204"/>
                <a:ea typeface="+mn-ea"/>
              </a:rPr>
              <a:t>Students should be allowed to use their mobile phones at particular points in a session as agreed in advance with fellow students and the lecturer/speaker </a:t>
            </a:r>
          </a:p>
          <a:p>
            <a:pPr defTabSz="685800" eaLnBrk="1" fontAlgn="auto" hangingPunct="1">
              <a:spcBef>
                <a:spcPts val="0"/>
              </a:spcBef>
              <a:spcAft>
                <a:spcPts val="0"/>
              </a:spcAft>
            </a:pPr>
            <a:r>
              <a:rPr lang="en-GB" sz="1050" dirty="0">
                <a:solidFill>
                  <a:prstClr val="black"/>
                </a:solidFill>
                <a:latin typeface="Calibri" panose="020F0502020204030204"/>
                <a:ea typeface="+mn-ea"/>
              </a:rPr>
              <a:t>(for non-related activity)</a:t>
            </a:r>
          </a:p>
        </p:txBody>
      </p:sp>
      <p:sp>
        <p:nvSpPr>
          <p:cNvPr id="12" name="Rectangle 11">
            <a:extLst>
              <a:ext uri="{FF2B5EF4-FFF2-40B4-BE49-F238E27FC236}">
                <a16:creationId xmlns:a16="http://schemas.microsoft.com/office/drawing/2014/main" id="{B8C924BE-1FA8-44F3-AD78-3F448151C663}"/>
              </a:ext>
            </a:extLst>
          </p:cNvPr>
          <p:cNvSpPr/>
          <p:nvPr/>
        </p:nvSpPr>
        <p:spPr>
          <a:xfrm>
            <a:off x="4267468" y="5579992"/>
            <a:ext cx="1967771" cy="300082"/>
          </a:xfrm>
          <a:prstGeom prst="rect">
            <a:avLst/>
          </a:prstGeom>
        </p:spPr>
        <p:txBody>
          <a:bodyPr wrap="square">
            <a:spAutoFit/>
          </a:bodyPr>
          <a:lstStyle/>
          <a:p>
            <a:pPr defTabSz="685800" eaLnBrk="1" fontAlgn="auto" hangingPunct="1">
              <a:spcBef>
                <a:spcPts val="0"/>
              </a:spcBef>
              <a:spcAft>
                <a:spcPts val="0"/>
              </a:spcAft>
            </a:pPr>
            <a:r>
              <a:rPr lang="en-GB" sz="1350" dirty="0">
                <a:solidFill>
                  <a:prstClr val="black"/>
                </a:solidFill>
                <a:latin typeface="Calibri" panose="020F0502020204030204"/>
                <a:ea typeface="+mn-ea"/>
              </a:rPr>
              <a:t> Use at particular points </a:t>
            </a:r>
          </a:p>
        </p:txBody>
      </p:sp>
      <p:sp>
        <p:nvSpPr>
          <p:cNvPr id="13" name="Rectangle 12">
            <a:extLst>
              <a:ext uri="{FF2B5EF4-FFF2-40B4-BE49-F238E27FC236}">
                <a16:creationId xmlns:a16="http://schemas.microsoft.com/office/drawing/2014/main" id="{CE5912E1-ADAB-485A-A563-991B66CEF53C}"/>
              </a:ext>
            </a:extLst>
          </p:cNvPr>
          <p:cNvSpPr/>
          <p:nvPr/>
        </p:nvSpPr>
        <p:spPr>
          <a:xfrm>
            <a:off x="4892000" y="1614394"/>
            <a:ext cx="1257446" cy="2192908"/>
          </a:xfrm>
          <a:prstGeom prst="rect">
            <a:avLst/>
          </a:prstGeom>
        </p:spPr>
        <p:txBody>
          <a:bodyPr wrap="square">
            <a:spAutoFit/>
          </a:bodyPr>
          <a:lstStyle/>
          <a:p>
            <a:pPr defTabSz="685800" eaLnBrk="1" fontAlgn="auto" hangingPunct="1">
              <a:spcBef>
                <a:spcPts val="0"/>
              </a:spcBef>
              <a:spcAft>
                <a:spcPts val="0"/>
              </a:spcAft>
            </a:pPr>
            <a:r>
              <a:rPr lang="en-GB" sz="1050" dirty="0">
                <a:solidFill>
                  <a:prstClr val="black"/>
                </a:solidFill>
                <a:latin typeface="Calibri" panose="020F0502020204030204"/>
                <a:ea typeface="+mn-ea"/>
              </a:rPr>
              <a:t>Students should be allowed to use their mobile phones at particular points in a session as agreed in advance with fellow students and the lecturer/speaker </a:t>
            </a:r>
          </a:p>
          <a:p>
            <a:pPr defTabSz="685800" eaLnBrk="1" fontAlgn="auto" hangingPunct="1">
              <a:spcBef>
                <a:spcPts val="0"/>
              </a:spcBef>
              <a:spcAft>
                <a:spcPts val="0"/>
              </a:spcAft>
            </a:pPr>
            <a:r>
              <a:rPr lang="en-GB" sz="1050" dirty="0">
                <a:solidFill>
                  <a:prstClr val="black"/>
                </a:solidFill>
                <a:latin typeface="Calibri" panose="020F0502020204030204"/>
                <a:ea typeface="+mn-ea"/>
              </a:rPr>
              <a:t> for both related and non-related activity)</a:t>
            </a:r>
          </a:p>
        </p:txBody>
      </p:sp>
      <p:sp>
        <p:nvSpPr>
          <p:cNvPr id="14" name="Rectangle 13">
            <a:extLst>
              <a:ext uri="{FF2B5EF4-FFF2-40B4-BE49-F238E27FC236}">
                <a16:creationId xmlns:a16="http://schemas.microsoft.com/office/drawing/2014/main" id="{DB85FB06-D59C-4B30-883B-047BCB3FA634}"/>
              </a:ext>
            </a:extLst>
          </p:cNvPr>
          <p:cNvSpPr/>
          <p:nvPr/>
        </p:nvSpPr>
        <p:spPr>
          <a:xfrm>
            <a:off x="6335282" y="1491832"/>
            <a:ext cx="1574621" cy="2192908"/>
          </a:xfrm>
          <a:prstGeom prst="rect">
            <a:avLst/>
          </a:prstGeom>
        </p:spPr>
        <p:txBody>
          <a:bodyPr wrap="square">
            <a:spAutoFit/>
          </a:bodyPr>
          <a:lstStyle/>
          <a:p>
            <a:pPr defTabSz="685800" eaLnBrk="1" fontAlgn="auto" hangingPunct="1">
              <a:spcBef>
                <a:spcPts val="0"/>
              </a:spcBef>
              <a:spcAft>
                <a:spcPts val="0"/>
              </a:spcAft>
            </a:pPr>
            <a:r>
              <a:rPr lang="en-GB" sz="1050" dirty="0">
                <a:solidFill>
                  <a:prstClr val="black"/>
                </a:solidFill>
                <a:latin typeface="Calibri" panose="020F0502020204030204"/>
                <a:ea typeface="+mn-ea"/>
              </a:rPr>
              <a:t>Students should be allowed to use their mobile phones at particular points in a session as agreed in advance with fellow students and the lecturer/speaker (for activities related to the lecture/seminar e.g. searching terminology, checking articles, sharing links) </a:t>
            </a:r>
          </a:p>
        </p:txBody>
      </p:sp>
      <p:sp>
        <p:nvSpPr>
          <p:cNvPr id="15" name="Rectangle 14">
            <a:extLst>
              <a:ext uri="{FF2B5EF4-FFF2-40B4-BE49-F238E27FC236}">
                <a16:creationId xmlns:a16="http://schemas.microsoft.com/office/drawing/2014/main" id="{C4CDC155-3841-4982-9F39-A796A0669963}"/>
              </a:ext>
            </a:extLst>
          </p:cNvPr>
          <p:cNvSpPr/>
          <p:nvPr/>
        </p:nvSpPr>
        <p:spPr>
          <a:xfrm>
            <a:off x="8060008" y="5527365"/>
            <a:ext cx="888735" cy="507831"/>
          </a:xfrm>
          <a:prstGeom prst="rect">
            <a:avLst/>
          </a:prstGeom>
        </p:spPr>
        <p:txBody>
          <a:bodyPr wrap="square">
            <a:spAutoFit/>
          </a:bodyPr>
          <a:lstStyle/>
          <a:p>
            <a:pPr defTabSz="685800" eaLnBrk="1" fontAlgn="auto" hangingPunct="1">
              <a:spcBef>
                <a:spcPts val="0"/>
              </a:spcBef>
              <a:spcAft>
                <a:spcPts val="0"/>
              </a:spcAft>
            </a:pPr>
            <a:r>
              <a:rPr lang="en-GB" sz="1350" dirty="0">
                <a:solidFill>
                  <a:prstClr val="black"/>
                </a:solidFill>
                <a:latin typeface="Calibri" panose="020F0502020204030204"/>
                <a:ea typeface="+mn-ea"/>
              </a:rPr>
              <a:t>No use allowed </a:t>
            </a:r>
          </a:p>
        </p:txBody>
      </p:sp>
      <p:sp>
        <p:nvSpPr>
          <p:cNvPr id="19" name="Rectangle: Rounded Corners 18">
            <a:extLst>
              <a:ext uri="{FF2B5EF4-FFF2-40B4-BE49-F238E27FC236}">
                <a16:creationId xmlns:a16="http://schemas.microsoft.com/office/drawing/2014/main" id="{07C8C8F4-CE7B-4E65-AD8C-3FF1F60960B8}"/>
              </a:ext>
            </a:extLst>
          </p:cNvPr>
          <p:cNvSpPr/>
          <p:nvPr/>
        </p:nvSpPr>
        <p:spPr>
          <a:xfrm>
            <a:off x="4153728" y="4929998"/>
            <a:ext cx="416401" cy="3718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en-GB" sz="750" dirty="0">
                <a:solidFill>
                  <a:prstClr val="white"/>
                </a:solidFill>
                <a:latin typeface="Calibri" panose="020F0502020204030204"/>
              </a:rPr>
              <a:t>Social</a:t>
            </a:r>
          </a:p>
        </p:txBody>
      </p:sp>
      <p:sp>
        <p:nvSpPr>
          <p:cNvPr id="21" name="Rectangle: Rounded Corners 20">
            <a:extLst>
              <a:ext uri="{FF2B5EF4-FFF2-40B4-BE49-F238E27FC236}">
                <a16:creationId xmlns:a16="http://schemas.microsoft.com/office/drawing/2014/main" id="{11EBB9ED-1F13-45CF-ACAE-750AB3B07638}"/>
              </a:ext>
            </a:extLst>
          </p:cNvPr>
          <p:cNvSpPr/>
          <p:nvPr/>
        </p:nvSpPr>
        <p:spPr>
          <a:xfrm>
            <a:off x="3396558" y="4024527"/>
            <a:ext cx="416401" cy="37188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en-GB" sz="750" dirty="0">
                <a:solidFill>
                  <a:prstClr val="white"/>
                </a:solidFill>
                <a:latin typeface="Calibri" panose="020F0502020204030204"/>
              </a:rPr>
              <a:t>Uni</a:t>
            </a:r>
          </a:p>
        </p:txBody>
      </p:sp>
      <p:sp>
        <p:nvSpPr>
          <p:cNvPr id="22" name="Rectangle: Rounded Corners 21">
            <a:extLst>
              <a:ext uri="{FF2B5EF4-FFF2-40B4-BE49-F238E27FC236}">
                <a16:creationId xmlns:a16="http://schemas.microsoft.com/office/drawing/2014/main" id="{E63F73C1-9B28-4D22-AA1F-1BD6D8EA9A28}"/>
              </a:ext>
            </a:extLst>
          </p:cNvPr>
          <p:cNvSpPr/>
          <p:nvPr/>
        </p:nvSpPr>
        <p:spPr>
          <a:xfrm>
            <a:off x="2188996" y="3863097"/>
            <a:ext cx="670937" cy="58377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en-GB" sz="750" dirty="0">
                <a:solidFill>
                  <a:prstClr val="white"/>
                </a:solidFill>
                <a:latin typeface="Calibri" panose="020F0502020204030204"/>
              </a:rPr>
              <a:t>Uni</a:t>
            </a:r>
          </a:p>
        </p:txBody>
      </p:sp>
      <p:sp>
        <p:nvSpPr>
          <p:cNvPr id="23" name="Rectangle: Rounded Corners 22">
            <a:extLst>
              <a:ext uri="{FF2B5EF4-FFF2-40B4-BE49-F238E27FC236}">
                <a16:creationId xmlns:a16="http://schemas.microsoft.com/office/drawing/2014/main" id="{E980C603-F8F9-445C-B917-314C2A9F7CC9}"/>
              </a:ext>
            </a:extLst>
          </p:cNvPr>
          <p:cNvSpPr/>
          <p:nvPr/>
        </p:nvSpPr>
        <p:spPr>
          <a:xfrm>
            <a:off x="721597" y="4096461"/>
            <a:ext cx="657340" cy="5837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en-GB" sz="750" dirty="0">
                <a:solidFill>
                  <a:prstClr val="white"/>
                </a:solidFill>
                <a:latin typeface="Calibri" panose="020F0502020204030204"/>
              </a:rPr>
              <a:t>Social</a:t>
            </a:r>
          </a:p>
        </p:txBody>
      </p:sp>
      <p:sp>
        <p:nvSpPr>
          <p:cNvPr id="25" name="Rectangle: Rounded Corners 24">
            <a:extLst>
              <a:ext uri="{FF2B5EF4-FFF2-40B4-BE49-F238E27FC236}">
                <a16:creationId xmlns:a16="http://schemas.microsoft.com/office/drawing/2014/main" id="{A864435D-8EBA-4E5B-8301-15E400B018C7}"/>
              </a:ext>
            </a:extLst>
          </p:cNvPr>
          <p:cNvSpPr/>
          <p:nvPr/>
        </p:nvSpPr>
        <p:spPr>
          <a:xfrm>
            <a:off x="2299700" y="4488038"/>
            <a:ext cx="297199" cy="1709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en-GB" sz="300" dirty="0">
                <a:solidFill>
                  <a:prstClr val="white"/>
                </a:solidFill>
                <a:latin typeface="Calibri" panose="020F0502020204030204"/>
              </a:rPr>
              <a:t>Social</a:t>
            </a:r>
          </a:p>
        </p:txBody>
      </p:sp>
      <p:sp>
        <p:nvSpPr>
          <p:cNvPr id="26" name="Rectangle: Rounded Corners 25">
            <a:extLst>
              <a:ext uri="{FF2B5EF4-FFF2-40B4-BE49-F238E27FC236}">
                <a16:creationId xmlns:a16="http://schemas.microsoft.com/office/drawing/2014/main" id="{A0800852-318A-4A46-9120-0605A6D48AEB}"/>
              </a:ext>
            </a:extLst>
          </p:cNvPr>
          <p:cNvSpPr/>
          <p:nvPr/>
        </p:nvSpPr>
        <p:spPr>
          <a:xfrm>
            <a:off x="718199" y="3512687"/>
            <a:ext cx="670937" cy="58377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en-GB" sz="750" dirty="0">
                <a:solidFill>
                  <a:prstClr val="white"/>
                </a:solidFill>
                <a:latin typeface="Calibri" panose="020F0502020204030204"/>
              </a:rPr>
              <a:t>Uni</a:t>
            </a:r>
          </a:p>
        </p:txBody>
      </p:sp>
      <p:sp>
        <p:nvSpPr>
          <p:cNvPr id="27" name="Rectangle: Rounded Corners 26">
            <a:extLst>
              <a:ext uri="{FF2B5EF4-FFF2-40B4-BE49-F238E27FC236}">
                <a16:creationId xmlns:a16="http://schemas.microsoft.com/office/drawing/2014/main" id="{68C80AA2-974F-41EA-8D09-E22136DFB0C2}"/>
              </a:ext>
            </a:extLst>
          </p:cNvPr>
          <p:cNvSpPr/>
          <p:nvPr/>
        </p:nvSpPr>
        <p:spPr>
          <a:xfrm>
            <a:off x="5428625" y="4131652"/>
            <a:ext cx="320423" cy="22408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en-GB" sz="750" dirty="0">
                <a:solidFill>
                  <a:prstClr val="white"/>
                </a:solidFill>
                <a:latin typeface="Calibri" panose="020F0502020204030204"/>
              </a:rPr>
              <a:t>Uni</a:t>
            </a:r>
          </a:p>
        </p:txBody>
      </p:sp>
      <p:sp>
        <p:nvSpPr>
          <p:cNvPr id="28" name="Rectangle: Rounded Corners 27">
            <a:extLst>
              <a:ext uri="{FF2B5EF4-FFF2-40B4-BE49-F238E27FC236}">
                <a16:creationId xmlns:a16="http://schemas.microsoft.com/office/drawing/2014/main" id="{47B018D4-28D9-402C-8EFB-DE48C51E7143}"/>
              </a:ext>
            </a:extLst>
          </p:cNvPr>
          <p:cNvSpPr/>
          <p:nvPr/>
        </p:nvSpPr>
        <p:spPr>
          <a:xfrm>
            <a:off x="5455795" y="4659002"/>
            <a:ext cx="320423" cy="22408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en-GB" sz="750" dirty="0">
                <a:solidFill>
                  <a:prstClr val="white"/>
                </a:solidFill>
                <a:latin typeface="Calibri" panose="020F0502020204030204"/>
              </a:rPr>
              <a:t>Uni</a:t>
            </a:r>
          </a:p>
        </p:txBody>
      </p:sp>
      <p:sp>
        <p:nvSpPr>
          <p:cNvPr id="29" name="Rectangle: Rounded Corners 28">
            <a:extLst>
              <a:ext uri="{FF2B5EF4-FFF2-40B4-BE49-F238E27FC236}">
                <a16:creationId xmlns:a16="http://schemas.microsoft.com/office/drawing/2014/main" id="{1D4DB011-0E35-4B9C-AAB3-70B2F4D50D05}"/>
              </a:ext>
            </a:extLst>
          </p:cNvPr>
          <p:cNvSpPr/>
          <p:nvPr/>
        </p:nvSpPr>
        <p:spPr>
          <a:xfrm>
            <a:off x="5440237" y="4387492"/>
            <a:ext cx="325413" cy="2240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en-GB" sz="300" dirty="0">
                <a:solidFill>
                  <a:prstClr val="white"/>
                </a:solidFill>
                <a:latin typeface="Calibri" panose="020F0502020204030204"/>
              </a:rPr>
              <a:t>Social</a:t>
            </a:r>
          </a:p>
        </p:txBody>
      </p:sp>
      <p:sp>
        <p:nvSpPr>
          <p:cNvPr id="30" name="Rectangle: Rounded Corners 29">
            <a:extLst>
              <a:ext uri="{FF2B5EF4-FFF2-40B4-BE49-F238E27FC236}">
                <a16:creationId xmlns:a16="http://schemas.microsoft.com/office/drawing/2014/main" id="{B0D82B96-48E9-4647-940F-F1BB93D4A0BF}"/>
              </a:ext>
            </a:extLst>
          </p:cNvPr>
          <p:cNvSpPr/>
          <p:nvPr/>
        </p:nvSpPr>
        <p:spPr>
          <a:xfrm>
            <a:off x="5455796" y="4929997"/>
            <a:ext cx="325413" cy="2240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en-GB" sz="300" dirty="0">
                <a:solidFill>
                  <a:prstClr val="white"/>
                </a:solidFill>
                <a:latin typeface="Calibri" panose="020F0502020204030204"/>
              </a:rPr>
              <a:t>Social</a:t>
            </a:r>
          </a:p>
        </p:txBody>
      </p:sp>
      <p:sp>
        <p:nvSpPr>
          <p:cNvPr id="31" name="Rectangle: Rounded Corners 30">
            <a:extLst>
              <a:ext uri="{FF2B5EF4-FFF2-40B4-BE49-F238E27FC236}">
                <a16:creationId xmlns:a16="http://schemas.microsoft.com/office/drawing/2014/main" id="{6B5D8B70-6AD0-4176-A03D-40AF56564D25}"/>
              </a:ext>
            </a:extLst>
          </p:cNvPr>
          <p:cNvSpPr/>
          <p:nvPr/>
        </p:nvSpPr>
        <p:spPr>
          <a:xfrm>
            <a:off x="6811584" y="4098426"/>
            <a:ext cx="320423" cy="22408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en-GB" sz="750" dirty="0">
                <a:solidFill>
                  <a:prstClr val="white"/>
                </a:solidFill>
                <a:latin typeface="Calibri" panose="020F0502020204030204"/>
              </a:rPr>
              <a:t>Uni</a:t>
            </a:r>
          </a:p>
        </p:txBody>
      </p:sp>
      <p:sp>
        <p:nvSpPr>
          <p:cNvPr id="32" name="Rectangle: Rounded Corners 31">
            <a:extLst>
              <a:ext uri="{FF2B5EF4-FFF2-40B4-BE49-F238E27FC236}">
                <a16:creationId xmlns:a16="http://schemas.microsoft.com/office/drawing/2014/main" id="{B755123E-A0AE-4147-9403-71B381EBACB4}"/>
              </a:ext>
            </a:extLst>
          </p:cNvPr>
          <p:cNvSpPr/>
          <p:nvPr/>
        </p:nvSpPr>
        <p:spPr>
          <a:xfrm>
            <a:off x="6811584" y="4488038"/>
            <a:ext cx="320423" cy="22408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en-GB" sz="750" dirty="0">
                <a:solidFill>
                  <a:prstClr val="white"/>
                </a:solidFill>
                <a:latin typeface="Calibri" panose="020F0502020204030204"/>
              </a:rPr>
              <a:t>Uni</a:t>
            </a:r>
          </a:p>
        </p:txBody>
      </p:sp>
      <p:sp>
        <p:nvSpPr>
          <p:cNvPr id="33" name="Rectangle: Rounded Corners 32">
            <a:extLst>
              <a:ext uri="{FF2B5EF4-FFF2-40B4-BE49-F238E27FC236}">
                <a16:creationId xmlns:a16="http://schemas.microsoft.com/office/drawing/2014/main" id="{A58301DE-A2D0-4CA0-8A91-1E7D4725E2DD}"/>
              </a:ext>
            </a:extLst>
          </p:cNvPr>
          <p:cNvSpPr/>
          <p:nvPr/>
        </p:nvSpPr>
        <p:spPr>
          <a:xfrm>
            <a:off x="6811584" y="4844944"/>
            <a:ext cx="320423" cy="22408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en-GB" sz="750" dirty="0">
                <a:solidFill>
                  <a:prstClr val="white"/>
                </a:solidFill>
                <a:latin typeface="Calibri" panose="020F0502020204030204"/>
              </a:rPr>
              <a:t>Uni</a:t>
            </a:r>
          </a:p>
        </p:txBody>
      </p:sp>
      <p:sp>
        <p:nvSpPr>
          <p:cNvPr id="9" name="TextBox 8">
            <a:extLst>
              <a:ext uri="{FF2B5EF4-FFF2-40B4-BE49-F238E27FC236}">
                <a16:creationId xmlns:a16="http://schemas.microsoft.com/office/drawing/2014/main" id="{56A59BDA-AF3E-4888-BAE2-0C1BDBEE47E0}"/>
              </a:ext>
            </a:extLst>
          </p:cNvPr>
          <p:cNvSpPr txBox="1"/>
          <p:nvPr/>
        </p:nvSpPr>
        <p:spPr>
          <a:xfrm>
            <a:off x="215660" y="109269"/>
            <a:ext cx="7447472"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solidFill>
                  <a:srgbClr val="7F4633"/>
                </a:solidFill>
                <a:latin typeface="Georgia"/>
              </a:rPr>
              <a:t>Findings from 2017-18 study</a:t>
            </a:r>
            <a:r>
              <a:rPr lang="en-GB" b="1" dirty="0">
                <a:latin typeface="ＭＳ Ｐゴシック"/>
              </a:rPr>
              <a:t>​</a:t>
            </a:r>
            <a:endParaRPr lang="en-GB" dirty="0"/>
          </a:p>
        </p:txBody>
      </p:sp>
    </p:spTree>
    <p:extLst>
      <p:ext uri="{BB962C8B-B14F-4D97-AF65-F5344CB8AC3E}">
        <p14:creationId xmlns:p14="http://schemas.microsoft.com/office/powerpoint/2010/main" val="2139828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4FCCC5-3015-4E9F-87DE-0585FFBA4003}"/>
              </a:ext>
            </a:extLst>
          </p:cNvPr>
          <p:cNvSpPr/>
          <p:nvPr/>
        </p:nvSpPr>
        <p:spPr>
          <a:xfrm>
            <a:off x="337264" y="1346425"/>
            <a:ext cx="8416857" cy="715581"/>
          </a:xfrm>
          <a:prstGeom prst="rect">
            <a:avLst/>
          </a:prstGeom>
        </p:spPr>
        <p:txBody>
          <a:bodyPr wrap="square">
            <a:spAutoFit/>
          </a:bodyPr>
          <a:lstStyle/>
          <a:p>
            <a:pPr defTabSz="685800" eaLnBrk="1" fontAlgn="auto" hangingPunct="1">
              <a:spcBef>
                <a:spcPts val="0"/>
              </a:spcBef>
              <a:spcAft>
                <a:spcPts val="0"/>
              </a:spcAft>
            </a:pPr>
            <a:r>
              <a:rPr lang="en-GB" sz="1350" dirty="0">
                <a:solidFill>
                  <a:prstClr val="black"/>
                </a:solidFill>
                <a:latin typeface="Calibri" panose="020F0502020204030204"/>
                <a:ea typeface="+mn-ea"/>
              </a:rPr>
              <a:t>“If phones were limited to only related use then they should be allowed to be used at any time. Agreed times/breaks would allow for free use of them as </a:t>
            </a:r>
            <a:r>
              <a:rPr lang="en-GB" sz="1350" dirty="0">
                <a:solidFill>
                  <a:prstClr val="black"/>
                </a:solidFill>
                <a:highlight>
                  <a:srgbClr val="FFFF00"/>
                </a:highlight>
                <a:latin typeface="Calibri" panose="020F0502020204030204"/>
                <a:ea typeface="+mn-ea"/>
              </a:rPr>
              <a:t>monitoring use for strictly related use is almost impossible</a:t>
            </a:r>
            <a:r>
              <a:rPr lang="en-GB" sz="1350" dirty="0">
                <a:solidFill>
                  <a:prstClr val="black"/>
                </a:solidFill>
                <a:latin typeface="Calibri" panose="020F0502020204030204"/>
                <a:ea typeface="+mn-ea"/>
              </a:rPr>
              <a:t>, some individuals will take advantage of free use.”</a:t>
            </a:r>
          </a:p>
        </p:txBody>
      </p:sp>
      <p:sp>
        <p:nvSpPr>
          <p:cNvPr id="3" name="Rectangle 2">
            <a:extLst>
              <a:ext uri="{FF2B5EF4-FFF2-40B4-BE49-F238E27FC236}">
                <a16:creationId xmlns:a16="http://schemas.microsoft.com/office/drawing/2014/main" id="{53A557BD-8D27-4858-AE77-5CA4163F43B0}"/>
              </a:ext>
            </a:extLst>
          </p:cNvPr>
          <p:cNvSpPr/>
          <p:nvPr/>
        </p:nvSpPr>
        <p:spPr>
          <a:xfrm>
            <a:off x="337264" y="1028819"/>
            <a:ext cx="1035540" cy="300082"/>
          </a:xfrm>
          <a:prstGeom prst="rect">
            <a:avLst/>
          </a:prstGeom>
        </p:spPr>
        <p:txBody>
          <a:bodyPr wrap="none">
            <a:spAutoFit/>
          </a:bodyPr>
          <a:lstStyle/>
          <a:p>
            <a:pPr defTabSz="685800" eaLnBrk="1" fontAlgn="auto" hangingPunct="1">
              <a:spcBef>
                <a:spcPts val="0"/>
              </a:spcBef>
              <a:spcAft>
                <a:spcPts val="0"/>
              </a:spcAft>
            </a:pPr>
            <a:r>
              <a:rPr lang="en-GB" sz="1350" dirty="0">
                <a:solidFill>
                  <a:prstClr val="black"/>
                </a:solidFill>
                <a:latin typeface="Calibri" panose="020F0502020204030204"/>
                <a:ea typeface="+mn-ea"/>
              </a:rPr>
              <a:t>Question 6a</a:t>
            </a:r>
          </a:p>
        </p:txBody>
      </p:sp>
      <p:sp>
        <p:nvSpPr>
          <p:cNvPr id="4" name="Rectangle 3">
            <a:extLst>
              <a:ext uri="{FF2B5EF4-FFF2-40B4-BE49-F238E27FC236}">
                <a16:creationId xmlns:a16="http://schemas.microsoft.com/office/drawing/2014/main" id="{921CC481-8FEE-4492-8A03-599777EFE18C}"/>
              </a:ext>
            </a:extLst>
          </p:cNvPr>
          <p:cNvSpPr/>
          <p:nvPr/>
        </p:nvSpPr>
        <p:spPr>
          <a:xfrm>
            <a:off x="337263" y="2062002"/>
            <a:ext cx="8672209" cy="715581"/>
          </a:xfrm>
          <a:prstGeom prst="rect">
            <a:avLst/>
          </a:prstGeom>
        </p:spPr>
        <p:txBody>
          <a:bodyPr wrap="square">
            <a:spAutoFit/>
          </a:bodyPr>
          <a:lstStyle/>
          <a:p>
            <a:pPr defTabSz="685800" eaLnBrk="1" fontAlgn="auto" hangingPunct="1">
              <a:spcBef>
                <a:spcPts val="0"/>
              </a:spcBef>
              <a:spcAft>
                <a:spcPts val="0"/>
              </a:spcAft>
            </a:pPr>
            <a:r>
              <a:rPr lang="en-GB" sz="1350" dirty="0">
                <a:solidFill>
                  <a:prstClr val="black"/>
                </a:solidFill>
                <a:latin typeface="Calibri" panose="020F0502020204030204"/>
                <a:ea typeface="+mn-ea"/>
              </a:rPr>
              <a:t>“I don’t think people should be sat texting in a lecture/seminar as itis rude. However the odd point to act as a 'brain-break’ if it is a long session can be helpful. It may also be </a:t>
            </a:r>
            <a:r>
              <a:rPr lang="en-GB" sz="1350" dirty="0">
                <a:solidFill>
                  <a:prstClr val="black"/>
                </a:solidFill>
                <a:highlight>
                  <a:srgbClr val="FFFF00"/>
                </a:highlight>
                <a:latin typeface="Calibri" panose="020F0502020204030204"/>
                <a:ea typeface="+mn-ea"/>
              </a:rPr>
              <a:t>a useful learning tool within the session</a:t>
            </a:r>
            <a:r>
              <a:rPr lang="en-GB" sz="1350" dirty="0">
                <a:solidFill>
                  <a:prstClr val="black"/>
                </a:solidFill>
                <a:latin typeface="Calibri" panose="020F0502020204030204"/>
                <a:ea typeface="+mn-ea"/>
              </a:rPr>
              <a:t> to research on a related-activity.” </a:t>
            </a:r>
          </a:p>
        </p:txBody>
      </p:sp>
      <p:sp>
        <p:nvSpPr>
          <p:cNvPr id="5" name="Rectangle 4">
            <a:extLst>
              <a:ext uri="{FF2B5EF4-FFF2-40B4-BE49-F238E27FC236}">
                <a16:creationId xmlns:a16="http://schemas.microsoft.com/office/drawing/2014/main" id="{E6FE4171-0969-4467-A8D0-BBC8FD8D1104}"/>
              </a:ext>
            </a:extLst>
          </p:cNvPr>
          <p:cNvSpPr/>
          <p:nvPr/>
        </p:nvSpPr>
        <p:spPr>
          <a:xfrm>
            <a:off x="337263" y="2768248"/>
            <a:ext cx="8672209" cy="507831"/>
          </a:xfrm>
          <a:prstGeom prst="rect">
            <a:avLst/>
          </a:prstGeom>
        </p:spPr>
        <p:txBody>
          <a:bodyPr wrap="square">
            <a:spAutoFit/>
          </a:bodyPr>
          <a:lstStyle/>
          <a:p>
            <a:pPr defTabSz="685800" eaLnBrk="1" fontAlgn="auto" hangingPunct="1">
              <a:spcBef>
                <a:spcPts val="0"/>
              </a:spcBef>
              <a:spcAft>
                <a:spcPts val="0"/>
              </a:spcAft>
            </a:pPr>
            <a:r>
              <a:rPr lang="en-GB" sz="1350" dirty="0">
                <a:solidFill>
                  <a:prstClr val="black"/>
                </a:solidFill>
                <a:latin typeface="Calibri" panose="020F0502020204030204"/>
                <a:ea typeface="+mn-ea"/>
              </a:rPr>
              <a:t>“when a student has a question that does not necessarily need to be addressed by an academic, </a:t>
            </a:r>
            <a:r>
              <a:rPr lang="en-GB" sz="1350" dirty="0">
                <a:solidFill>
                  <a:prstClr val="black"/>
                </a:solidFill>
                <a:highlight>
                  <a:srgbClr val="FFFF00"/>
                </a:highlight>
                <a:latin typeface="Calibri" panose="020F0502020204030204"/>
                <a:ea typeface="+mn-ea"/>
              </a:rPr>
              <a:t>the answer can be found immediately.”</a:t>
            </a:r>
          </a:p>
        </p:txBody>
      </p:sp>
      <p:sp>
        <p:nvSpPr>
          <p:cNvPr id="6" name="Rectangle 5">
            <a:extLst>
              <a:ext uri="{FF2B5EF4-FFF2-40B4-BE49-F238E27FC236}">
                <a16:creationId xmlns:a16="http://schemas.microsoft.com/office/drawing/2014/main" id="{8A0F550A-8D5D-4A78-9E85-F16A7734CE75}"/>
              </a:ext>
            </a:extLst>
          </p:cNvPr>
          <p:cNvSpPr/>
          <p:nvPr/>
        </p:nvSpPr>
        <p:spPr>
          <a:xfrm>
            <a:off x="337261" y="3277985"/>
            <a:ext cx="8672210" cy="923330"/>
          </a:xfrm>
          <a:prstGeom prst="rect">
            <a:avLst/>
          </a:prstGeom>
        </p:spPr>
        <p:txBody>
          <a:bodyPr wrap="square">
            <a:spAutoFit/>
          </a:bodyPr>
          <a:lstStyle/>
          <a:p>
            <a:pPr defTabSz="685800" eaLnBrk="1" fontAlgn="auto" hangingPunct="1">
              <a:spcBef>
                <a:spcPts val="0"/>
              </a:spcBef>
              <a:spcAft>
                <a:spcPts val="0"/>
              </a:spcAft>
            </a:pPr>
            <a:r>
              <a:rPr lang="en-GB" sz="1350" dirty="0">
                <a:solidFill>
                  <a:prstClr val="black"/>
                </a:solidFill>
                <a:latin typeface="Calibri" panose="020F0502020204030204"/>
                <a:ea typeface="+mn-ea"/>
              </a:rPr>
              <a:t>“ I believe that students should always be allowed to use their mobile phones for educational reason - as </a:t>
            </a:r>
            <a:r>
              <a:rPr lang="en-GB" sz="1350" dirty="0">
                <a:solidFill>
                  <a:prstClr val="black"/>
                </a:solidFill>
                <a:highlight>
                  <a:srgbClr val="FFFF00"/>
                </a:highlight>
                <a:latin typeface="Calibri" panose="020F0502020204030204"/>
                <a:ea typeface="+mn-ea"/>
              </a:rPr>
              <a:t>it is a fantastic resource</a:t>
            </a:r>
            <a:r>
              <a:rPr lang="en-GB" sz="1350" dirty="0">
                <a:solidFill>
                  <a:prstClr val="black"/>
                </a:solidFill>
                <a:latin typeface="Calibri" panose="020F0502020204030204"/>
                <a:ea typeface="+mn-ea"/>
              </a:rPr>
              <a:t> that the university don’t have to supply. I believe that none related tasks as well can be used occasionally, as students will just do it anyway and could be more distracted by the vibrations in their pocket but not being able to see what it is.”</a:t>
            </a:r>
          </a:p>
        </p:txBody>
      </p:sp>
      <p:sp>
        <p:nvSpPr>
          <p:cNvPr id="7" name="Rectangle 6">
            <a:extLst>
              <a:ext uri="{FF2B5EF4-FFF2-40B4-BE49-F238E27FC236}">
                <a16:creationId xmlns:a16="http://schemas.microsoft.com/office/drawing/2014/main" id="{F912E0BB-0349-40B8-A9D1-C885E5EFCB3A}"/>
              </a:ext>
            </a:extLst>
          </p:cNvPr>
          <p:cNvSpPr/>
          <p:nvPr/>
        </p:nvSpPr>
        <p:spPr>
          <a:xfrm>
            <a:off x="337262" y="4216929"/>
            <a:ext cx="8416857" cy="715581"/>
          </a:xfrm>
          <a:prstGeom prst="rect">
            <a:avLst/>
          </a:prstGeom>
        </p:spPr>
        <p:txBody>
          <a:bodyPr wrap="square">
            <a:spAutoFit/>
          </a:bodyPr>
          <a:lstStyle/>
          <a:p>
            <a:pPr defTabSz="685800" eaLnBrk="1" fontAlgn="auto" hangingPunct="1">
              <a:spcBef>
                <a:spcPts val="0"/>
              </a:spcBef>
              <a:spcAft>
                <a:spcPts val="0"/>
              </a:spcAft>
            </a:pPr>
            <a:r>
              <a:rPr lang="en-GB" sz="1350" dirty="0">
                <a:solidFill>
                  <a:prstClr val="black"/>
                </a:solidFill>
                <a:latin typeface="Calibri" panose="020F0502020204030204"/>
                <a:ea typeface="+mn-ea"/>
              </a:rPr>
              <a:t>“Even though I admit have used a phone in lectures for both university work related and social life related instances. The majority of people around me use them </a:t>
            </a:r>
            <a:r>
              <a:rPr lang="en-GB" sz="1350" dirty="0">
                <a:solidFill>
                  <a:prstClr val="black"/>
                </a:solidFill>
                <a:highlight>
                  <a:srgbClr val="FFFF00"/>
                </a:highlight>
                <a:latin typeface="Calibri" panose="020F0502020204030204"/>
                <a:ea typeface="+mn-ea"/>
              </a:rPr>
              <a:t>only to socialise which is distracting</a:t>
            </a:r>
            <a:r>
              <a:rPr lang="en-GB" sz="1350" dirty="0">
                <a:solidFill>
                  <a:prstClr val="black"/>
                </a:solidFill>
                <a:latin typeface="Calibri" panose="020F0502020204030204"/>
                <a:ea typeface="+mn-ea"/>
              </a:rPr>
              <a:t>. It would be impossible for lecturers to police some kind of half measure, so I think </a:t>
            </a:r>
            <a:r>
              <a:rPr lang="en-GB" sz="1350" dirty="0">
                <a:solidFill>
                  <a:prstClr val="black"/>
                </a:solidFill>
                <a:highlight>
                  <a:srgbClr val="FFFF00"/>
                </a:highlight>
                <a:latin typeface="Calibri" panose="020F0502020204030204"/>
                <a:ea typeface="+mn-ea"/>
              </a:rPr>
              <a:t>the approach should be black or white</a:t>
            </a:r>
            <a:r>
              <a:rPr lang="en-GB" sz="1350" dirty="0">
                <a:solidFill>
                  <a:prstClr val="black"/>
                </a:solidFill>
                <a:latin typeface="Calibri" panose="020F0502020204030204"/>
                <a:ea typeface="+mn-ea"/>
              </a:rPr>
              <a:t>.”</a:t>
            </a:r>
          </a:p>
        </p:txBody>
      </p:sp>
      <p:sp>
        <p:nvSpPr>
          <p:cNvPr id="8" name="Rectangle 7">
            <a:extLst>
              <a:ext uri="{FF2B5EF4-FFF2-40B4-BE49-F238E27FC236}">
                <a16:creationId xmlns:a16="http://schemas.microsoft.com/office/drawing/2014/main" id="{46506AC8-B313-494D-B2EC-B9E7599548A5}"/>
              </a:ext>
            </a:extLst>
          </p:cNvPr>
          <p:cNvSpPr/>
          <p:nvPr/>
        </p:nvSpPr>
        <p:spPr>
          <a:xfrm>
            <a:off x="337261" y="4948125"/>
            <a:ext cx="8806739" cy="507831"/>
          </a:xfrm>
          <a:prstGeom prst="rect">
            <a:avLst/>
          </a:prstGeom>
        </p:spPr>
        <p:txBody>
          <a:bodyPr wrap="square">
            <a:spAutoFit/>
          </a:bodyPr>
          <a:lstStyle/>
          <a:p>
            <a:pPr defTabSz="685800" eaLnBrk="1" fontAlgn="auto" hangingPunct="1">
              <a:spcBef>
                <a:spcPts val="0"/>
              </a:spcBef>
              <a:spcAft>
                <a:spcPts val="0"/>
              </a:spcAft>
            </a:pPr>
            <a:r>
              <a:rPr lang="en-GB" sz="1350" dirty="0">
                <a:solidFill>
                  <a:prstClr val="black"/>
                </a:solidFill>
                <a:latin typeface="Calibri" panose="020F0502020204030204"/>
                <a:ea typeface="+mn-ea"/>
              </a:rPr>
              <a:t>“As long as it’s not obvious we are texting someone then there shouldn’t be a problem. </a:t>
            </a:r>
            <a:r>
              <a:rPr lang="en-GB" sz="1350" dirty="0">
                <a:solidFill>
                  <a:prstClr val="black"/>
                </a:solidFill>
                <a:highlight>
                  <a:srgbClr val="FFFF00"/>
                </a:highlight>
                <a:latin typeface="Calibri" panose="020F0502020204030204"/>
                <a:ea typeface="+mn-ea"/>
              </a:rPr>
              <a:t>I have to text work quite a lot at </a:t>
            </a:r>
            <a:r>
              <a:rPr lang="en-GB" sz="1350" dirty="0" err="1">
                <a:solidFill>
                  <a:prstClr val="black"/>
                </a:solidFill>
                <a:highlight>
                  <a:srgbClr val="FFFF00"/>
                </a:highlight>
                <a:latin typeface="Calibri" panose="020F0502020204030204"/>
                <a:ea typeface="+mn-ea"/>
              </a:rPr>
              <a:t>uni</a:t>
            </a:r>
            <a:r>
              <a:rPr lang="en-GB" sz="1350" dirty="0">
                <a:solidFill>
                  <a:prstClr val="black"/>
                </a:solidFill>
                <a:highlight>
                  <a:srgbClr val="FFFF00"/>
                </a:highlight>
                <a:latin typeface="Calibri" panose="020F0502020204030204"/>
                <a:ea typeface="+mn-ea"/>
              </a:rPr>
              <a:t> </a:t>
            </a:r>
            <a:r>
              <a:rPr lang="en-GB" sz="1350" dirty="0">
                <a:solidFill>
                  <a:prstClr val="black"/>
                </a:solidFill>
                <a:latin typeface="Calibri" panose="020F0502020204030204"/>
                <a:ea typeface="+mn-ea"/>
              </a:rPr>
              <a:t>and if phones were banned I probably wouldn’t be able to arrange my shifts!.“</a:t>
            </a:r>
          </a:p>
        </p:txBody>
      </p:sp>
      <p:sp>
        <p:nvSpPr>
          <p:cNvPr id="9" name="TextBox 8">
            <a:extLst>
              <a:ext uri="{FF2B5EF4-FFF2-40B4-BE49-F238E27FC236}">
                <a16:creationId xmlns:a16="http://schemas.microsoft.com/office/drawing/2014/main" id="{39C7618E-4B72-4E7B-8DE4-BA67C665CC54}"/>
              </a:ext>
            </a:extLst>
          </p:cNvPr>
          <p:cNvSpPr txBox="1"/>
          <p:nvPr/>
        </p:nvSpPr>
        <p:spPr>
          <a:xfrm>
            <a:off x="466928" y="5552182"/>
            <a:ext cx="6335132" cy="300082"/>
          </a:xfrm>
          <a:prstGeom prst="rect">
            <a:avLst/>
          </a:prstGeom>
          <a:noFill/>
        </p:spPr>
        <p:txBody>
          <a:bodyPr wrap="none" rtlCol="0">
            <a:spAutoFit/>
          </a:bodyPr>
          <a:lstStyle/>
          <a:p>
            <a:pPr defTabSz="685800" eaLnBrk="1" fontAlgn="auto" hangingPunct="1">
              <a:spcBef>
                <a:spcPts val="0"/>
              </a:spcBef>
              <a:spcAft>
                <a:spcPts val="0"/>
              </a:spcAft>
            </a:pPr>
            <a:r>
              <a:rPr lang="en-GB" sz="1350" dirty="0">
                <a:solidFill>
                  <a:prstClr val="black"/>
                </a:solidFill>
                <a:latin typeface="Calibri" panose="020F0502020204030204"/>
                <a:ea typeface="+mn-ea"/>
              </a:rPr>
              <a:t>Work-university                       Immediacy          Responsibility       Invasive/ non-invasive     </a:t>
            </a:r>
          </a:p>
        </p:txBody>
      </p:sp>
      <p:sp>
        <p:nvSpPr>
          <p:cNvPr id="10" name="TextBox 9">
            <a:extLst>
              <a:ext uri="{FF2B5EF4-FFF2-40B4-BE49-F238E27FC236}">
                <a16:creationId xmlns:a16="http://schemas.microsoft.com/office/drawing/2014/main" id="{F9A7972F-A9FA-4A71-BE09-3F42621EE4ED}"/>
              </a:ext>
            </a:extLst>
          </p:cNvPr>
          <p:cNvSpPr txBox="1"/>
          <p:nvPr/>
        </p:nvSpPr>
        <p:spPr>
          <a:xfrm>
            <a:off x="273170" y="152400"/>
            <a:ext cx="8209471"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solidFill>
                  <a:srgbClr val="7F4633"/>
                </a:solidFill>
                <a:latin typeface="Georgia"/>
              </a:rPr>
              <a:t>Findings from 2017-18 study</a:t>
            </a:r>
            <a:r>
              <a:rPr lang="en-GB" b="1" dirty="0">
                <a:latin typeface="ＭＳ Ｐゴシック"/>
              </a:rPr>
              <a:t>​</a:t>
            </a:r>
            <a:endParaRPr lang="en-GB" dirty="0"/>
          </a:p>
        </p:txBody>
      </p:sp>
    </p:spTree>
    <p:extLst>
      <p:ext uri="{BB962C8B-B14F-4D97-AF65-F5344CB8AC3E}">
        <p14:creationId xmlns:p14="http://schemas.microsoft.com/office/powerpoint/2010/main" val="2189317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81E0E1-4051-444D-A87C-E8EB89B96446}"/>
              </a:ext>
            </a:extLst>
          </p:cNvPr>
          <p:cNvSpPr/>
          <p:nvPr/>
        </p:nvSpPr>
        <p:spPr>
          <a:xfrm>
            <a:off x="372084" y="1382575"/>
            <a:ext cx="8336605" cy="507831"/>
          </a:xfrm>
          <a:prstGeom prst="rect">
            <a:avLst/>
          </a:prstGeom>
        </p:spPr>
        <p:txBody>
          <a:bodyPr wrap="square">
            <a:spAutoFit/>
          </a:bodyPr>
          <a:lstStyle/>
          <a:p>
            <a:pPr defTabSz="685800" eaLnBrk="1" fontAlgn="auto" hangingPunct="1">
              <a:spcBef>
                <a:spcPts val="0"/>
              </a:spcBef>
              <a:spcAft>
                <a:spcPts val="0"/>
              </a:spcAft>
            </a:pPr>
            <a:r>
              <a:rPr lang="en-GB" sz="1350" dirty="0">
                <a:solidFill>
                  <a:prstClr val="black"/>
                </a:solidFill>
                <a:latin typeface="Calibri" panose="020F0502020204030204"/>
                <a:ea typeface="+mn-ea"/>
              </a:rPr>
              <a:t>“As we are </a:t>
            </a:r>
            <a:r>
              <a:rPr lang="en-GB" sz="1350" dirty="0">
                <a:solidFill>
                  <a:prstClr val="black"/>
                </a:solidFill>
                <a:highlight>
                  <a:srgbClr val="FFFF00"/>
                </a:highlight>
                <a:latin typeface="Calibri" panose="020F0502020204030204"/>
                <a:ea typeface="+mn-ea"/>
              </a:rPr>
              <a:t>paying </a:t>
            </a:r>
            <a:r>
              <a:rPr lang="en-GB" sz="1350" dirty="0">
                <a:solidFill>
                  <a:prstClr val="black"/>
                </a:solidFill>
                <a:latin typeface="Calibri" panose="020F0502020204030204"/>
                <a:ea typeface="+mn-ea"/>
              </a:rPr>
              <a:t>and choosing to be on the course itis </a:t>
            </a:r>
            <a:r>
              <a:rPr lang="en-GB" sz="1350" dirty="0">
                <a:solidFill>
                  <a:prstClr val="black"/>
                </a:solidFill>
                <a:highlight>
                  <a:srgbClr val="FFFF00"/>
                </a:highlight>
                <a:latin typeface="Calibri" panose="020F0502020204030204"/>
                <a:ea typeface="+mn-ea"/>
              </a:rPr>
              <a:t>our right to check </a:t>
            </a:r>
            <a:r>
              <a:rPr lang="en-GB" sz="1350" dirty="0">
                <a:solidFill>
                  <a:prstClr val="black"/>
                </a:solidFill>
                <a:latin typeface="Calibri" panose="020F0502020204030204"/>
                <a:ea typeface="+mn-ea"/>
              </a:rPr>
              <a:t>our phones - especially as it could be important. Also, we know the </a:t>
            </a:r>
            <a:r>
              <a:rPr lang="en-GB" sz="1350" dirty="0">
                <a:solidFill>
                  <a:prstClr val="black"/>
                </a:solidFill>
                <a:highlight>
                  <a:srgbClr val="FFFF00"/>
                </a:highlight>
                <a:latin typeface="Calibri" panose="020F0502020204030204"/>
                <a:ea typeface="+mn-ea"/>
              </a:rPr>
              <a:t>appropriate time </a:t>
            </a:r>
            <a:r>
              <a:rPr lang="en-GB" sz="1350" dirty="0">
                <a:solidFill>
                  <a:prstClr val="black"/>
                </a:solidFill>
                <a:latin typeface="Calibri" panose="020F0502020204030204"/>
                <a:ea typeface="+mn-ea"/>
              </a:rPr>
              <a:t>to look on our phones …..” </a:t>
            </a:r>
          </a:p>
        </p:txBody>
      </p:sp>
      <p:sp>
        <p:nvSpPr>
          <p:cNvPr id="3" name="Rectangle 2">
            <a:extLst>
              <a:ext uri="{FF2B5EF4-FFF2-40B4-BE49-F238E27FC236}">
                <a16:creationId xmlns:a16="http://schemas.microsoft.com/office/drawing/2014/main" id="{DF371AD8-C83A-4C03-A445-7DBFF232C591}"/>
              </a:ext>
            </a:extLst>
          </p:cNvPr>
          <p:cNvSpPr/>
          <p:nvPr/>
        </p:nvSpPr>
        <p:spPr>
          <a:xfrm>
            <a:off x="372084" y="2129656"/>
            <a:ext cx="8263648" cy="715581"/>
          </a:xfrm>
          <a:prstGeom prst="rect">
            <a:avLst/>
          </a:prstGeom>
        </p:spPr>
        <p:txBody>
          <a:bodyPr wrap="square">
            <a:spAutoFit/>
          </a:bodyPr>
          <a:lstStyle/>
          <a:p>
            <a:pPr defTabSz="685800" eaLnBrk="1" fontAlgn="auto" hangingPunct="1">
              <a:spcBef>
                <a:spcPts val="0"/>
              </a:spcBef>
              <a:spcAft>
                <a:spcPts val="0"/>
              </a:spcAft>
            </a:pPr>
            <a:r>
              <a:rPr lang="en-GB" sz="1350" dirty="0">
                <a:solidFill>
                  <a:prstClr val="black"/>
                </a:solidFill>
                <a:highlight>
                  <a:srgbClr val="FFFF00"/>
                </a:highlight>
                <a:latin typeface="Calibri" panose="020F0502020204030204"/>
                <a:ea typeface="+mn-ea"/>
              </a:rPr>
              <a:t>“It's not school, </a:t>
            </a:r>
            <a:r>
              <a:rPr lang="en-GB" sz="1350" dirty="0">
                <a:solidFill>
                  <a:prstClr val="black"/>
                </a:solidFill>
                <a:latin typeface="Calibri" panose="020F0502020204030204"/>
                <a:ea typeface="+mn-ea"/>
              </a:rPr>
              <a:t>students </a:t>
            </a:r>
            <a:r>
              <a:rPr lang="en-GB" sz="1350" dirty="0">
                <a:solidFill>
                  <a:prstClr val="black"/>
                </a:solidFill>
                <a:highlight>
                  <a:srgbClr val="FFFF00"/>
                </a:highlight>
                <a:latin typeface="Calibri" panose="020F0502020204030204"/>
                <a:ea typeface="+mn-ea"/>
              </a:rPr>
              <a:t>are adults </a:t>
            </a:r>
            <a:r>
              <a:rPr lang="en-GB" sz="1350" dirty="0">
                <a:solidFill>
                  <a:prstClr val="black"/>
                </a:solidFill>
                <a:latin typeface="Calibri" panose="020F0502020204030204"/>
                <a:ea typeface="+mn-ea"/>
              </a:rPr>
              <a:t>so should </a:t>
            </a:r>
            <a:r>
              <a:rPr lang="en-GB" sz="1350" dirty="0">
                <a:solidFill>
                  <a:prstClr val="black"/>
                </a:solidFill>
                <a:highlight>
                  <a:srgbClr val="FFFF00"/>
                </a:highlight>
                <a:latin typeface="Calibri" panose="020F0502020204030204"/>
                <a:ea typeface="+mn-ea"/>
              </a:rPr>
              <a:t>not be 'told' </a:t>
            </a:r>
            <a:r>
              <a:rPr lang="en-GB" sz="1350" dirty="0">
                <a:solidFill>
                  <a:prstClr val="black"/>
                </a:solidFill>
                <a:latin typeface="Calibri" panose="020F0502020204030204"/>
                <a:ea typeface="+mn-ea"/>
              </a:rPr>
              <a:t>when to use their device, but most people understand that it is rude to use it overtly or unnecessarily. I </a:t>
            </a:r>
            <a:r>
              <a:rPr lang="en-GB" sz="1350" dirty="0">
                <a:solidFill>
                  <a:prstClr val="black"/>
                </a:solidFill>
                <a:highlight>
                  <a:srgbClr val="FFFF00"/>
                </a:highlight>
                <a:latin typeface="Calibri" panose="020F0502020204030204"/>
                <a:ea typeface="+mn-ea"/>
              </a:rPr>
              <a:t>don’t like being given work to look up on my phone </a:t>
            </a:r>
            <a:r>
              <a:rPr lang="en-GB" sz="1350" dirty="0">
                <a:solidFill>
                  <a:prstClr val="black"/>
                </a:solidFill>
                <a:latin typeface="Calibri" panose="020F0502020204030204"/>
                <a:ea typeface="+mn-ea"/>
              </a:rPr>
              <a:t>in class, because I think it is </a:t>
            </a:r>
            <a:r>
              <a:rPr lang="en-GB" sz="1350" dirty="0">
                <a:solidFill>
                  <a:prstClr val="black"/>
                </a:solidFill>
                <a:highlight>
                  <a:srgbClr val="FFFF00"/>
                </a:highlight>
                <a:latin typeface="Calibri" panose="020F0502020204030204"/>
                <a:ea typeface="+mn-ea"/>
              </a:rPr>
              <a:t>lazy teaching </a:t>
            </a:r>
            <a:r>
              <a:rPr lang="en-GB" sz="1350" dirty="0">
                <a:solidFill>
                  <a:prstClr val="black"/>
                </a:solidFill>
                <a:latin typeface="Calibri" panose="020F0502020204030204"/>
                <a:ea typeface="+mn-ea"/>
              </a:rPr>
              <a:t>and some people do not have smart phones.”</a:t>
            </a:r>
          </a:p>
        </p:txBody>
      </p:sp>
      <p:sp>
        <p:nvSpPr>
          <p:cNvPr id="4" name="Rectangle 3">
            <a:extLst>
              <a:ext uri="{FF2B5EF4-FFF2-40B4-BE49-F238E27FC236}">
                <a16:creationId xmlns:a16="http://schemas.microsoft.com/office/drawing/2014/main" id="{D1FB57A0-09BB-4832-BB99-2B3B9426FB49}"/>
              </a:ext>
            </a:extLst>
          </p:cNvPr>
          <p:cNvSpPr/>
          <p:nvPr/>
        </p:nvSpPr>
        <p:spPr>
          <a:xfrm>
            <a:off x="372084" y="3084485"/>
            <a:ext cx="8771916" cy="300082"/>
          </a:xfrm>
          <a:prstGeom prst="rect">
            <a:avLst/>
          </a:prstGeom>
        </p:spPr>
        <p:txBody>
          <a:bodyPr wrap="square">
            <a:spAutoFit/>
          </a:bodyPr>
          <a:lstStyle/>
          <a:p>
            <a:pPr defTabSz="685800" eaLnBrk="1" fontAlgn="auto" hangingPunct="1">
              <a:spcBef>
                <a:spcPts val="0"/>
              </a:spcBef>
              <a:spcAft>
                <a:spcPts val="0"/>
              </a:spcAft>
            </a:pPr>
            <a:r>
              <a:rPr lang="en-GB" sz="1350" dirty="0">
                <a:solidFill>
                  <a:prstClr val="black"/>
                </a:solidFill>
                <a:latin typeface="Calibri" panose="020F0502020204030204"/>
                <a:ea typeface="+mn-ea"/>
              </a:rPr>
              <a:t>“ </a:t>
            </a:r>
            <a:r>
              <a:rPr lang="en-GB" sz="1350" dirty="0">
                <a:solidFill>
                  <a:prstClr val="black"/>
                </a:solidFill>
                <a:highlight>
                  <a:srgbClr val="FFFF00"/>
                </a:highlight>
                <a:latin typeface="Calibri" panose="020F0502020204030204"/>
                <a:ea typeface="+mn-ea"/>
              </a:rPr>
              <a:t>It frustrates me </a:t>
            </a:r>
            <a:r>
              <a:rPr lang="en-GB" sz="1350" dirty="0">
                <a:solidFill>
                  <a:prstClr val="black"/>
                </a:solidFill>
                <a:latin typeface="Calibri" panose="020F0502020204030204"/>
                <a:ea typeface="+mn-ea"/>
              </a:rPr>
              <a:t>to see students constantly using phones during lectures/seminars to check social media, text friends etc..”</a:t>
            </a:r>
          </a:p>
        </p:txBody>
      </p:sp>
      <p:sp>
        <p:nvSpPr>
          <p:cNvPr id="5" name="Rectangle 4">
            <a:extLst>
              <a:ext uri="{FF2B5EF4-FFF2-40B4-BE49-F238E27FC236}">
                <a16:creationId xmlns:a16="http://schemas.microsoft.com/office/drawing/2014/main" id="{67409B72-11CA-4707-88C4-63432F5659B7}"/>
              </a:ext>
            </a:extLst>
          </p:cNvPr>
          <p:cNvSpPr/>
          <p:nvPr/>
        </p:nvSpPr>
        <p:spPr>
          <a:xfrm>
            <a:off x="372084" y="981742"/>
            <a:ext cx="1035540" cy="300082"/>
          </a:xfrm>
          <a:prstGeom prst="rect">
            <a:avLst/>
          </a:prstGeom>
        </p:spPr>
        <p:txBody>
          <a:bodyPr wrap="none">
            <a:spAutoFit/>
          </a:bodyPr>
          <a:lstStyle/>
          <a:p>
            <a:pPr defTabSz="685800" eaLnBrk="1" fontAlgn="auto" hangingPunct="1">
              <a:spcBef>
                <a:spcPts val="0"/>
              </a:spcBef>
              <a:spcAft>
                <a:spcPts val="0"/>
              </a:spcAft>
            </a:pPr>
            <a:r>
              <a:rPr lang="en-GB" sz="1350" dirty="0">
                <a:solidFill>
                  <a:prstClr val="black"/>
                </a:solidFill>
                <a:latin typeface="Calibri" panose="020F0502020204030204"/>
                <a:ea typeface="+mn-ea"/>
              </a:rPr>
              <a:t>Question 6a</a:t>
            </a:r>
          </a:p>
        </p:txBody>
      </p:sp>
      <p:sp>
        <p:nvSpPr>
          <p:cNvPr id="6" name="Rectangle 5">
            <a:extLst>
              <a:ext uri="{FF2B5EF4-FFF2-40B4-BE49-F238E27FC236}">
                <a16:creationId xmlns:a16="http://schemas.microsoft.com/office/drawing/2014/main" id="{B20D7405-C72C-42CF-BFA2-615093B52E83}"/>
              </a:ext>
            </a:extLst>
          </p:cNvPr>
          <p:cNvSpPr/>
          <p:nvPr/>
        </p:nvSpPr>
        <p:spPr>
          <a:xfrm>
            <a:off x="372085" y="3623818"/>
            <a:ext cx="8771915" cy="715581"/>
          </a:xfrm>
          <a:prstGeom prst="rect">
            <a:avLst/>
          </a:prstGeom>
        </p:spPr>
        <p:txBody>
          <a:bodyPr wrap="square">
            <a:spAutoFit/>
          </a:bodyPr>
          <a:lstStyle/>
          <a:p>
            <a:pPr defTabSz="685800" eaLnBrk="1" fontAlgn="auto" hangingPunct="1">
              <a:spcBef>
                <a:spcPts val="0"/>
              </a:spcBef>
              <a:spcAft>
                <a:spcPts val="0"/>
              </a:spcAft>
            </a:pPr>
            <a:r>
              <a:rPr lang="en-GB" sz="1350" dirty="0">
                <a:solidFill>
                  <a:prstClr val="black"/>
                </a:solidFill>
                <a:latin typeface="Calibri" panose="020F0502020204030204"/>
                <a:ea typeface="+mn-ea"/>
              </a:rPr>
              <a:t>“As long as it doesn’t disrupt the lecture (e.g. loud beeps!) then it should be down to the student to decide how best to pay attention and absorb the content. If they (foolishly) decide to just sit there and play games or goof-off on social media, that's </a:t>
            </a:r>
            <a:r>
              <a:rPr lang="en-GB" sz="1350" dirty="0">
                <a:solidFill>
                  <a:prstClr val="black"/>
                </a:solidFill>
                <a:highlight>
                  <a:srgbClr val="FFFF00"/>
                </a:highlight>
                <a:latin typeface="Calibri" panose="020F0502020204030204"/>
                <a:ea typeface="+mn-ea"/>
              </a:rPr>
              <a:t>their choice</a:t>
            </a:r>
            <a:r>
              <a:rPr lang="en-GB" sz="1350" dirty="0">
                <a:solidFill>
                  <a:prstClr val="black"/>
                </a:solidFill>
                <a:latin typeface="Calibri" panose="020F0502020204030204"/>
                <a:ea typeface="+mn-ea"/>
              </a:rPr>
              <a:t>. </a:t>
            </a:r>
            <a:r>
              <a:rPr lang="en-GB" sz="1350" dirty="0">
                <a:solidFill>
                  <a:prstClr val="black"/>
                </a:solidFill>
                <a:highlight>
                  <a:srgbClr val="FFFF00"/>
                </a:highlight>
                <a:latin typeface="Calibri" panose="020F0502020204030204"/>
                <a:ea typeface="+mn-ea"/>
              </a:rPr>
              <a:t>It's a university not a crèche</a:t>
            </a:r>
            <a:r>
              <a:rPr lang="en-GB" sz="1350" dirty="0">
                <a:solidFill>
                  <a:prstClr val="black"/>
                </a:solidFill>
                <a:latin typeface="Calibri" panose="020F0502020204030204"/>
                <a:ea typeface="+mn-ea"/>
              </a:rPr>
              <a:t>.”</a:t>
            </a:r>
          </a:p>
        </p:txBody>
      </p:sp>
      <p:sp>
        <p:nvSpPr>
          <p:cNvPr id="7" name="TextBox 6">
            <a:extLst>
              <a:ext uri="{FF2B5EF4-FFF2-40B4-BE49-F238E27FC236}">
                <a16:creationId xmlns:a16="http://schemas.microsoft.com/office/drawing/2014/main" id="{299600F4-4B24-4675-AD22-ABB1F1351589}"/>
              </a:ext>
            </a:extLst>
          </p:cNvPr>
          <p:cNvSpPr txBox="1"/>
          <p:nvPr/>
        </p:nvSpPr>
        <p:spPr>
          <a:xfrm>
            <a:off x="301924" y="296174"/>
            <a:ext cx="7476226"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solidFill>
                  <a:srgbClr val="7F4633"/>
                </a:solidFill>
                <a:latin typeface="Georgia"/>
              </a:rPr>
              <a:t>Findings from 2017-18 study</a:t>
            </a:r>
            <a:endParaRPr lang="en-GB" dirty="0"/>
          </a:p>
        </p:txBody>
      </p:sp>
    </p:spTree>
    <p:extLst>
      <p:ext uri="{BB962C8B-B14F-4D97-AF65-F5344CB8AC3E}">
        <p14:creationId xmlns:p14="http://schemas.microsoft.com/office/powerpoint/2010/main" val="2513206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9AAECB-45D8-4B1A-8944-1E3738680DA1}"/>
              </a:ext>
            </a:extLst>
          </p:cNvPr>
          <p:cNvPicPr>
            <a:picLocks noChangeAspect="1"/>
          </p:cNvPicPr>
          <p:nvPr/>
        </p:nvPicPr>
        <p:blipFill rotWithShape="1">
          <a:blip r:embed="rId2"/>
          <a:srcRect l="35625" t="50000" r="34573" b="20304"/>
          <a:stretch/>
        </p:blipFill>
        <p:spPr>
          <a:xfrm>
            <a:off x="1184741" y="1795714"/>
            <a:ext cx="6954992" cy="3753852"/>
          </a:xfrm>
          <a:prstGeom prst="rect">
            <a:avLst/>
          </a:prstGeom>
        </p:spPr>
      </p:pic>
      <p:sp>
        <p:nvSpPr>
          <p:cNvPr id="3" name="Rectangle 2">
            <a:extLst>
              <a:ext uri="{FF2B5EF4-FFF2-40B4-BE49-F238E27FC236}">
                <a16:creationId xmlns:a16="http://schemas.microsoft.com/office/drawing/2014/main" id="{B55518AD-CE97-4325-85F4-011D099EC63D}"/>
              </a:ext>
            </a:extLst>
          </p:cNvPr>
          <p:cNvSpPr/>
          <p:nvPr/>
        </p:nvSpPr>
        <p:spPr>
          <a:xfrm>
            <a:off x="300790" y="1029558"/>
            <a:ext cx="8389019" cy="715581"/>
          </a:xfrm>
          <a:prstGeom prst="rect">
            <a:avLst/>
          </a:prstGeom>
        </p:spPr>
        <p:txBody>
          <a:bodyPr wrap="square">
            <a:spAutoFit/>
          </a:bodyPr>
          <a:lstStyle/>
          <a:p>
            <a:pPr defTabSz="685800" eaLnBrk="1" fontAlgn="auto" hangingPunct="1">
              <a:spcBef>
                <a:spcPts val="0"/>
              </a:spcBef>
              <a:spcAft>
                <a:spcPts val="0"/>
              </a:spcAft>
            </a:pPr>
            <a:r>
              <a:rPr lang="en-GB" sz="1350" dirty="0">
                <a:solidFill>
                  <a:prstClr val="black"/>
                </a:solidFill>
                <a:latin typeface="Calibri" panose="020F0502020204030204"/>
                <a:ea typeface="+mn-ea"/>
              </a:rPr>
              <a:t>6d During the ITE course, some ITE students may be more active in encouraging other ITE students to set up and use social media to support group connectivity, information sharing and collaboration. How would you describe your own attitude/ experiences to the use of social media and groups during your course ?</a:t>
            </a:r>
          </a:p>
        </p:txBody>
      </p:sp>
      <p:sp>
        <p:nvSpPr>
          <p:cNvPr id="4" name="TextBox 3">
            <a:extLst>
              <a:ext uri="{FF2B5EF4-FFF2-40B4-BE49-F238E27FC236}">
                <a16:creationId xmlns:a16="http://schemas.microsoft.com/office/drawing/2014/main" id="{70D56FF0-ED46-4E8C-A571-23B57CCC59E2}"/>
              </a:ext>
            </a:extLst>
          </p:cNvPr>
          <p:cNvSpPr txBox="1"/>
          <p:nvPr/>
        </p:nvSpPr>
        <p:spPr>
          <a:xfrm>
            <a:off x="258793" y="181155"/>
            <a:ext cx="7749396"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solidFill>
                  <a:srgbClr val="7F4633"/>
                </a:solidFill>
                <a:latin typeface="Georgia"/>
              </a:rPr>
              <a:t>Findings from 2017-18 study</a:t>
            </a:r>
          </a:p>
        </p:txBody>
      </p:sp>
    </p:spTree>
    <p:extLst>
      <p:ext uri="{BB962C8B-B14F-4D97-AF65-F5344CB8AC3E}">
        <p14:creationId xmlns:p14="http://schemas.microsoft.com/office/powerpoint/2010/main" val="2630187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a:extLst>
              <a:ext uri="{FF2B5EF4-FFF2-40B4-BE49-F238E27FC236}">
                <a16:creationId xmlns:a16="http://schemas.microsoft.com/office/drawing/2014/main" id="{91901BF5-1C6B-4AA4-9170-03ED10FD3A8C}"/>
              </a:ext>
            </a:extLst>
          </p:cNvPr>
          <p:cNvCxnSpPr/>
          <p:nvPr/>
        </p:nvCxnSpPr>
        <p:spPr>
          <a:xfrm>
            <a:off x="362356" y="4716699"/>
            <a:ext cx="8419289"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D3FF465-F05C-4A55-BDC7-A38549293994}"/>
              </a:ext>
            </a:extLst>
          </p:cNvPr>
          <p:cNvSpPr txBox="1"/>
          <p:nvPr/>
        </p:nvSpPr>
        <p:spPr>
          <a:xfrm>
            <a:off x="124029" y="4842761"/>
            <a:ext cx="999517" cy="507831"/>
          </a:xfrm>
          <a:prstGeom prst="rect">
            <a:avLst/>
          </a:prstGeom>
          <a:noFill/>
        </p:spPr>
        <p:txBody>
          <a:bodyPr wrap="square" rtlCol="0">
            <a:spAutoFit/>
          </a:bodyPr>
          <a:lstStyle/>
          <a:p>
            <a:pPr defTabSz="685800" eaLnBrk="1" fontAlgn="auto" hangingPunct="1">
              <a:spcBef>
                <a:spcPts val="0"/>
              </a:spcBef>
              <a:spcAft>
                <a:spcPts val="0"/>
              </a:spcAft>
            </a:pPr>
            <a:r>
              <a:rPr lang="en-GB" sz="1350" dirty="0">
                <a:solidFill>
                  <a:prstClr val="black"/>
                </a:solidFill>
                <a:latin typeface="Calibri" panose="020F0502020204030204"/>
                <a:ea typeface="+mn-ea"/>
              </a:rPr>
              <a:t>Arriving at school </a:t>
            </a:r>
          </a:p>
        </p:txBody>
      </p:sp>
      <p:sp>
        <p:nvSpPr>
          <p:cNvPr id="5" name="Rectangle 4">
            <a:extLst>
              <a:ext uri="{FF2B5EF4-FFF2-40B4-BE49-F238E27FC236}">
                <a16:creationId xmlns:a16="http://schemas.microsoft.com/office/drawing/2014/main" id="{B6FD6AE9-1D8F-4C3E-918A-D2B2D036DD72}"/>
              </a:ext>
            </a:extLst>
          </p:cNvPr>
          <p:cNvSpPr/>
          <p:nvPr/>
        </p:nvSpPr>
        <p:spPr>
          <a:xfrm>
            <a:off x="1204534" y="4822908"/>
            <a:ext cx="1202888" cy="715581"/>
          </a:xfrm>
          <a:prstGeom prst="rect">
            <a:avLst/>
          </a:prstGeom>
        </p:spPr>
        <p:txBody>
          <a:bodyPr wrap="square">
            <a:spAutoFit/>
          </a:bodyPr>
          <a:lstStyle/>
          <a:p>
            <a:pPr defTabSz="685800" eaLnBrk="1" fontAlgn="auto" hangingPunct="1">
              <a:spcBef>
                <a:spcPts val="0"/>
              </a:spcBef>
              <a:spcAft>
                <a:spcPts val="0"/>
              </a:spcAft>
            </a:pPr>
            <a:r>
              <a:rPr lang="en-GB" sz="1350" dirty="0">
                <a:solidFill>
                  <a:prstClr val="black"/>
                </a:solidFill>
                <a:latin typeface="Calibri" panose="020F0502020204030204"/>
                <a:ea typeface="+mn-ea"/>
              </a:rPr>
              <a:t>Before the school day starts -</a:t>
            </a:r>
          </a:p>
        </p:txBody>
      </p:sp>
      <p:sp>
        <p:nvSpPr>
          <p:cNvPr id="6" name="Rectangle 5">
            <a:extLst>
              <a:ext uri="{FF2B5EF4-FFF2-40B4-BE49-F238E27FC236}">
                <a16:creationId xmlns:a16="http://schemas.microsoft.com/office/drawing/2014/main" id="{468318D5-D1E8-4AC2-83F8-A6F312AFA2AE}"/>
              </a:ext>
            </a:extLst>
          </p:cNvPr>
          <p:cNvSpPr/>
          <p:nvPr/>
        </p:nvSpPr>
        <p:spPr>
          <a:xfrm>
            <a:off x="2488412" y="4773511"/>
            <a:ext cx="1196502" cy="1131079"/>
          </a:xfrm>
          <a:prstGeom prst="rect">
            <a:avLst/>
          </a:prstGeom>
        </p:spPr>
        <p:txBody>
          <a:bodyPr wrap="square">
            <a:spAutoFit/>
          </a:bodyPr>
          <a:lstStyle/>
          <a:p>
            <a:pPr defTabSz="685800" eaLnBrk="1" fontAlgn="auto" hangingPunct="1">
              <a:spcBef>
                <a:spcPts val="0"/>
              </a:spcBef>
              <a:spcAft>
                <a:spcPts val="0"/>
              </a:spcAft>
            </a:pPr>
            <a:r>
              <a:rPr lang="en-GB" sz="1350" dirty="0">
                <a:solidFill>
                  <a:prstClr val="black"/>
                </a:solidFill>
                <a:latin typeface="Calibri" panose="020F0502020204030204"/>
                <a:ea typeface="+mn-ea"/>
              </a:rPr>
              <a:t>During the morning e.g. children arriving, tutorial time</a:t>
            </a:r>
          </a:p>
        </p:txBody>
      </p:sp>
      <p:sp>
        <p:nvSpPr>
          <p:cNvPr id="7" name="Rectangle 6">
            <a:extLst>
              <a:ext uri="{FF2B5EF4-FFF2-40B4-BE49-F238E27FC236}">
                <a16:creationId xmlns:a16="http://schemas.microsoft.com/office/drawing/2014/main" id="{CD2AE2DA-DFDC-4238-9545-FDCF5BFB166A}"/>
              </a:ext>
            </a:extLst>
          </p:cNvPr>
          <p:cNvSpPr/>
          <p:nvPr/>
        </p:nvSpPr>
        <p:spPr>
          <a:xfrm>
            <a:off x="3835397" y="4779577"/>
            <a:ext cx="761043" cy="1546577"/>
          </a:xfrm>
          <a:prstGeom prst="rect">
            <a:avLst/>
          </a:prstGeom>
        </p:spPr>
        <p:txBody>
          <a:bodyPr wrap="square">
            <a:spAutoFit/>
          </a:bodyPr>
          <a:lstStyle/>
          <a:p>
            <a:pPr defTabSz="685800" eaLnBrk="1" fontAlgn="auto" hangingPunct="1">
              <a:spcBef>
                <a:spcPts val="0"/>
              </a:spcBef>
              <a:spcAft>
                <a:spcPts val="0"/>
              </a:spcAft>
            </a:pPr>
            <a:r>
              <a:rPr lang="en-GB" sz="1350" dirty="0">
                <a:solidFill>
                  <a:prstClr val="black"/>
                </a:solidFill>
                <a:latin typeface="Calibri" panose="020F0502020204030204"/>
                <a:ea typeface="+mn-ea"/>
              </a:rPr>
              <a:t>During the morning lessons/activities </a:t>
            </a:r>
          </a:p>
        </p:txBody>
      </p:sp>
      <p:pic>
        <p:nvPicPr>
          <p:cNvPr id="8" name="Picture 7">
            <a:extLst>
              <a:ext uri="{FF2B5EF4-FFF2-40B4-BE49-F238E27FC236}">
                <a16:creationId xmlns:a16="http://schemas.microsoft.com/office/drawing/2014/main" id="{8B635C34-F4A4-4BED-8436-1705425AD55B}"/>
              </a:ext>
            </a:extLst>
          </p:cNvPr>
          <p:cNvPicPr>
            <a:picLocks noChangeAspect="1"/>
          </p:cNvPicPr>
          <p:nvPr/>
        </p:nvPicPr>
        <p:blipFill rotWithShape="1">
          <a:blip r:embed="rId2"/>
          <a:srcRect l="34835" t="13381" r="35164" b="17753"/>
          <a:stretch/>
        </p:blipFill>
        <p:spPr>
          <a:xfrm rot="16200000">
            <a:off x="1517707" y="1497930"/>
            <a:ext cx="2743200" cy="3410953"/>
          </a:xfrm>
          <a:prstGeom prst="rect">
            <a:avLst/>
          </a:prstGeom>
        </p:spPr>
      </p:pic>
      <p:pic>
        <p:nvPicPr>
          <p:cNvPr id="9" name="Picture 8">
            <a:extLst>
              <a:ext uri="{FF2B5EF4-FFF2-40B4-BE49-F238E27FC236}">
                <a16:creationId xmlns:a16="http://schemas.microsoft.com/office/drawing/2014/main" id="{53E5C8C9-24A2-4899-BE9F-389DD0614DB6}"/>
              </a:ext>
            </a:extLst>
          </p:cNvPr>
          <p:cNvPicPr>
            <a:picLocks noChangeAspect="1"/>
          </p:cNvPicPr>
          <p:nvPr/>
        </p:nvPicPr>
        <p:blipFill rotWithShape="1">
          <a:blip r:embed="rId3"/>
          <a:srcRect l="34737" t="59656" r="34474" b="17974"/>
          <a:stretch/>
        </p:blipFill>
        <p:spPr>
          <a:xfrm rot="16200000">
            <a:off x="-777863" y="2613314"/>
            <a:ext cx="2815389" cy="1107996"/>
          </a:xfrm>
          <a:prstGeom prst="rect">
            <a:avLst/>
          </a:prstGeom>
        </p:spPr>
      </p:pic>
      <p:sp>
        <p:nvSpPr>
          <p:cNvPr id="10" name="Rectangle 9">
            <a:extLst>
              <a:ext uri="{FF2B5EF4-FFF2-40B4-BE49-F238E27FC236}">
                <a16:creationId xmlns:a16="http://schemas.microsoft.com/office/drawing/2014/main" id="{64DAEA11-DDFE-4303-B38B-3E3F065E9AC9}"/>
              </a:ext>
            </a:extLst>
          </p:cNvPr>
          <p:cNvSpPr/>
          <p:nvPr/>
        </p:nvSpPr>
        <p:spPr>
          <a:xfrm>
            <a:off x="4848464" y="4785643"/>
            <a:ext cx="933856" cy="715581"/>
          </a:xfrm>
          <a:prstGeom prst="rect">
            <a:avLst/>
          </a:prstGeom>
        </p:spPr>
        <p:txBody>
          <a:bodyPr wrap="square">
            <a:spAutoFit/>
          </a:bodyPr>
          <a:lstStyle/>
          <a:p>
            <a:pPr defTabSz="685800" eaLnBrk="1" fontAlgn="auto" hangingPunct="1">
              <a:spcBef>
                <a:spcPts val="0"/>
              </a:spcBef>
              <a:spcAft>
                <a:spcPts val="0"/>
              </a:spcAft>
            </a:pPr>
            <a:r>
              <a:rPr lang="en-GB" sz="1350" dirty="0">
                <a:solidFill>
                  <a:prstClr val="black"/>
                </a:solidFill>
                <a:latin typeface="Calibri" panose="020F0502020204030204"/>
                <a:ea typeface="+mn-ea"/>
              </a:rPr>
              <a:t>During my morning break</a:t>
            </a:r>
          </a:p>
        </p:txBody>
      </p:sp>
      <p:pic>
        <p:nvPicPr>
          <p:cNvPr id="11" name="Picture 10">
            <a:extLst>
              <a:ext uri="{FF2B5EF4-FFF2-40B4-BE49-F238E27FC236}">
                <a16:creationId xmlns:a16="http://schemas.microsoft.com/office/drawing/2014/main" id="{47F06E56-DFB4-4B3D-B10C-1AEBBD3F7CE2}"/>
              </a:ext>
            </a:extLst>
          </p:cNvPr>
          <p:cNvPicPr>
            <a:picLocks noChangeAspect="1"/>
          </p:cNvPicPr>
          <p:nvPr/>
        </p:nvPicPr>
        <p:blipFill rotWithShape="1">
          <a:blip r:embed="rId4"/>
          <a:srcRect l="34638" t="30688" r="34573" b="22015"/>
          <a:stretch/>
        </p:blipFill>
        <p:spPr>
          <a:xfrm rot="16200000">
            <a:off x="4358383" y="2031503"/>
            <a:ext cx="2815390" cy="2342586"/>
          </a:xfrm>
          <a:prstGeom prst="rect">
            <a:avLst/>
          </a:prstGeom>
        </p:spPr>
      </p:pic>
      <p:sp>
        <p:nvSpPr>
          <p:cNvPr id="12" name="Rectangle 11">
            <a:extLst>
              <a:ext uri="{FF2B5EF4-FFF2-40B4-BE49-F238E27FC236}">
                <a16:creationId xmlns:a16="http://schemas.microsoft.com/office/drawing/2014/main" id="{0F7F5406-DA37-45A8-AFCC-74467028ACCE}"/>
              </a:ext>
            </a:extLst>
          </p:cNvPr>
          <p:cNvSpPr/>
          <p:nvPr/>
        </p:nvSpPr>
        <p:spPr>
          <a:xfrm>
            <a:off x="6339120" y="4782516"/>
            <a:ext cx="1196502" cy="923330"/>
          </a:xfrm>
          <a:prstGeom prst="rect">
            <a:avLst/>
          </a:prstGeom>
        </p:spPr>
        <p:txBody>
          <a:bodyPr wrap="square">
            <a:spAutoFit/>
          </a:bodyPr>
          <a:lstStyle/>
          <a:p>
            <a:pPr defTabSz="685800" eaLnBrk="1" fontAlgn="auto" hangingPunct="1">
              <a:spcBef>
                <a:spcPts val="0"/>
              </a:spcBef>
              <a:spcAft>
                <a:spcPts val="0"/>
              </a:spcAft>
            </a:pPr>
            <a:r>
              <a:rPr lang="en-GB" sz="1350" dirty="0">
                <a:solidFill>
                  <a:prstClr val="black"/>
                </a:solidFill>
                <a:latin typeface="Calibri" panose="020F0502020204030204"/>
                <a:ea typeface="+mn-ea"/>
              </a:rPr>
              <a:t>During lessons/ activities before lunch</a:t>
            </a:r>
          </a:p>
        </p:txBody>
      </p:sp>
      <p:pic>
        <p:nvPicPr>
          <p:cNvPr id="13" name="Picture 12">
            <a:extLst>
              <a:ext uri="{FF2B5EF4-FFF2-40B4-BE49-F238E27FC236}">
                <a16:creationId xmlns:a16="http://schemas.microsoft.com/office/drawing/2014/main" id="{5F0ACD33-C272-4ACC-847F-7C67FEA78EBD}"/>
              </a:ext>
            </a:extLst>
          </p:cNvPr>
          <p:cNvPicPr>
            <a:picLocks noChangeAspect="1"/>
          </p:cNvPicPr>
          <p:nvPr/>
        </p:nvPicPr>
        <p:blipFill rotWithShape="1">
          <a:blip r:embed="rId5"/>
          <a:srcRect l="34541" t="8034" r="34571" b="47449"/>
          <a:stretch/>
        </p:blipFill>
        <p:spPr>
          <a:xfrm rot="16200000">
            <a:off x="6629344" y="2095834"/>
            <a:ext cx="2824414" cy="2204901"/>
          </a:xfrm>
          <a:prstGeom prst="rect">
            <a:avLst/>
          </a:prstGeom>
        </p:spPr>
      </p:pic>
      <p:sp>
        <p:nvSpPr>
          <p:cNvPr id="14" name="Rectangle 13">
            <a:extLst>
              <a:ext uri="{FF2B5EF4-FFF2-40B4-BE49-F238E27FC236}">
                <a16:creationId xmlns:a16="http://schemas.microsoft.com/office/drawing/2014/main" id="{08C53354-B584-4AD0-9FDF-38C62A054519}"/>
              </a:ext>
            </a:extLst>
          </p:cNvPr>
          <p:cNvSpPr/>
          <p:nvPr/>
        </p:nvSpPr>
        <p:spPr>
          <a:xfrm>
            <a:off x="8152839" y="4785643"/>
            <a:ext cx="1225877" cy="923330"/>
          </a:xfrm>
          <a:prstGeom prst="rect">
            <a:avLst/>
          </a:prstGeom>
        </p:spPr>
        <p:txBody>
          <a:bodyPr wrap="square">
            <a:spAutoFit/>
          </a:bodyPr>
          <a:lstStyle/>
          <a:p>
            <a:pPr defTabSz="685800" eaLnBrk="1" fontAlgn="auto" hangingPunct="1">
              <a:spcBef>
                <a:spcPts val="0"/>
              </a:spcBef>
              <a:spcAft>
                <a:spcPts val="0"/>
              </a:spcAft>
            </a:pPr>
            <a:r>
              <a:rPr lang="en-GB" sz="1350" dirty="0">
                <a:solidFill>
                  <a:prstClr val="black"/>
                </a:solidFill>
                <a:latin typeface="Calibri" panose="020F0502020204030204"/>
                <a:ea typeface="+mn-ea"/>
              </a:rPr>
              <a:t>During afternoon registration/</a:t>
            </a:r>
          </a:p>
          <a:p>
            <a:pPr defTabSz="685800" eaLnBrk="1" fontAlgn="auto" hangingPunct="1">
              <a:spcBef>
                <a:spcPts val="0"/>
              </a:spcBef>
              <a:spcAft>
                <a:spcPts val="0"/>
              </a:spcAft>
            </a:pPr>
            <a:r>
              <a:rPr lang="en-GB" sz="1350" dirty="0">
                <a:solidFill>
                  <a:prstClr val="black"/>
                </a:solidFill>
                <a:latin typeface="Calibri" panose="020F0502020204030204"/>
                <a:ea typeface="+mn-ea"/>
              </a:rPr>
              <a:t>tutorial</a:t>
            </a:r>
          </a:p>
        </p:txBody>
      </p:sp>
      <p:sp>
        <p:nvSpPr>
          <p:cNvPr id="15" name="Rectangle 14">
            <a:extLst>
              <a:ext uri="{FF2B5EF4-FFF2-40B4-BE49-F238E27FC236}">
                <a16:creationId xmlns:a16="http://schemas.microsoft.com/office/drawing/2014/main" id="{EAB363C0-69E8-4963-A95F-592CACD072B1}"/>
              </a:ext>
            </a:extLst>
          </p:cNvPr>
          <p:cNvSpPr/>
          <p:nvPr/>
        </p:nvSpPr>
        <p:spPr>
          <a:xfrm>
            <a:off x="7065415" y="4773511"/>
            <a:ext cx="1030205" cy="507831"/>
          </a:xfrm>
          <a:prstGeom prst="rect">
            <a:avLst/>
          </a:prstGeom>
        </p:spPr>
        <p:txBody>
          <a:bodyPr wrap="square">
            <a:spAutoFit/>
          </a:bodyPr>
          <a:lstStyle/>
          <a:p>
            <a:pPr defTabSz="685800" eaLnBrk="1" fontAlgn="auto" hangingPunct="1">
              <a:spcBef>
                <a:spcPts val="0"/>
              </a:spcBef>
              <a:spcAft>
                <a:spcPts val="0"/>
              </a:spcAft>
            </a:pPr>
            <a:r>
              <a:rPr lang="en-GB" sz="1350" dirty="0">
                <a:solidFill>
                  <a:prstClr val="black"/>
                </a:solidFill>
                <a:latin typeface="Calibri" panose="020F0502020204030204"/>
                <a:ea typeface="+mn-ea"/>
              </a:rPr>
              <a:t>During lunchtime</a:t>
            </a:r>
          </a:p>
        </p:txBody>
      </p:sp>
      <p:sp>
        <p:nvSpPr>
          <p:cNvPr id="16" name="Rectangle 15">
            <a:extLst>
              <a:ext uri="{FF2B5EF4-FFF2-40B4-BE49-F238E27FC236}">
                <a16:creationId xmlns:a16="http://schemas.microsoft.com/office/drawing/2014/main" id="{C5D3F032-0CDC-4377-9366-09FD1F9DCDE4}"/>
              </a:ext>
            </a:extLst>
          </p:cNvPr>
          <p:cNvSpPr/>
          <p:nvPr/>
        </p:nvSpPr>
        <p:spPr>
          <a:xfrm>
            <a:off x="226362" y="1102861"/>
            <a:ext cx="7979113" cy="300082"/>
          </a:xfrm>
          <a:prstGeom prst="rect">
            <a:avLst/>
          </a:prstGeom>
        </p:spPr>
        <p:txBody>
          <a:bodyPr wrap="square">
            <a:spAutoFit/>
          </a:bodyPr>
          <a:lstStyle/>
          <a:p>
            <a:pPr defTabSz="685800" eaLnBrk="1" fontAlgn="auto" hangingPunct="1">
              <a:spcBef>
                <a:spcPts val="0"/>
              </a:spcBef>
              <a:spcAft>
                <a:spcPts val="0"/>
              </a:spcAft>
            </a:pPr>
            <a:r>
              <a:rPr lang="en-GB" sz="1350" b="1" dirty="0">
                <a:solidFill>
                  <a:prstClr val="black"/>
                </a:solidFill>
                <a:latin typeface="Calibri" panose="020F0502020204030204"/>
                <a:ea typeface="+mn-ea"/>
              </a:rPr>
              <a:t>7. How often do you use your personal mobile phone when in your placement school/educational setting?</a:t>
            </a:r>
          </a:p>
        </p:txBody>
      </p:sp>
      <p:sp>
        <p:nvSpPr>
          <p:cNvPr id="2" name="TextBox 1">
            <a:extLst>
              <a:ext uri="{FF2B5EF4-FFF2-40B4-BE49-F238E27FC236}">
                <a16:creationId xmlns:a16="http://schemas.microsoft.com/office/drawing/2014/main" id="{E7084D77-1E88-4F35-950E-297088DE2FD9}"/>
              </a:ext>
            </a:extLst>
          </p:cNvPr>
          <p:cNvSpPr txBox="1"/>
          <p:nvPr/>
        </p:nvSpPr>
        <p:spPr>
          <a:xfrm>
            <a:off x="230038" y="324928"/>
            <a:ext cx="45720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solidFill>
                  <a:srgbClr val="7F4633"/>
                </a:solidFill>
                <a:latin typeface="Georgia"/>
              </a:rPr>
              <a:t>Findings from 2017-18 study</a:t>
            </a:r>
            <a:endParaRPr lang="en-GB" b="1" dirty="0"/>
          </a:p>
        </p:txBody>
      </p:sp>
    </p:spTree>
    <p:extLst>
      <p:ext uri="{BB962C8B-B14F-4D97-AF65-F5344CB8AC3E}">
        <p14:creationId xmlns:p14="http://schemas.microsoft.com/office/powerpoint/2010/main" val="3659952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9E19921-C901-466C-9696-C52FC0AF4615}"/>
              </a:ext>
            </a:extLst>
          </p:cNvPr>
          <p:cNvPicPr>
            <a:picLocks noChangeAspect="1"/>
          </p:cNvPicPr>
          <p:nvPr/>
        </p:nvPicPr>
        <p:blipFill rotWithShape="1">
          <a:blip r:embed="rId2"/>
          <a:srcRect l="45315" t="14474" r="36842" b="18117"/>
          <a:stretch/>
        </p:blipFill>
        <p:spPr>
          <a:xfrm rot="16200000">
            <a:off x="2507653" y="-525042"/>
            <a:ext cx="3958556" cy="8100806"/>
          </a:xfrm>
          <a:prstGeom prst="rect">
            <a:avLst/>
          </a:prstGeom>
        </p:spPr>
      </p:pic>
      <p:sp>
        <p:nvSpPr>
          <p:cNvPr id="6" name="Rectangle 5">
            <a:extLst>
              <a:ext uri="{FF2B5EF4-FFF2-40B4-BE49-F238E27FC236}">
                <a16:creationId xmlns:a16="http://schemas.microsoft.com/office/drawing/2014/main" id="{912648A0-BF4E-4B8A-95AA-B37D9F562172}"/>
              </a:ext>
            </a:extLst>
          </p:cNvPr>
          <p:cNvSpPr/>
          <p:nvPr/>
        </p:nvSpPr>
        <p:spPr>
          <a:xfrm>
            <a:off x="272375" y="972547"/>
            <a:ext cx="8591955" cy="507831"/>
          </a:xfrm>
          <a:prstGeom prst="rect">
            <a:avLst/>
          </a:prstGeom>
        </p:spPr>
        <p:txBody>
          <a:bodyPr wrap="square">
            <a:spAutoFit/>
          </a:bodyPr>
          <a:lstStyle/>
          <a:p>
            <a:pPr defTabSz="685800" eaLnBrk="1" fontAlgn="auto" hangingPunct="1">
              <a:spcBef>
                <a:spcPts val="0"/>
              </a:spcBef>
              <a:spcAft>
                <a:spcPts val="0"/>
              </a:spcAft>
            </a:pPr>
            <a:r>
              <a:rPr lang="en-GB" sz="1350" dirty="0">
                <a:solidFill>
                  <a:prstClr val="black"/>
                </a:solidFill>
                <a:latin typeface="Calibri" panose="020F0502020204030204"/>
                <a:ea typeface="+mn-ea"/>
              </a:rPr>
              <a:t>How would you describe your personal attitude to how you think teachers and ITE students should be able to use their personal mobile phones while in a school or other educational setting?</a:t>
            </a:r>
          </a:p>
        </p:txBody>
      </p:sp>
      <p:pic>
        <p:nvPicPr>
          <p:cNvPr id="7" name="Picture 6">
            <a:extLst>
              <a:ext uri="{FF2B5EF4-FFF2-40B4-BE49-F238E27FC236}">
                <a16:creationId xmlns:a16="http://schemas.microsoft.com/office/drawing/2014/main" id="{78AE9541-8D38-47A2-8CC9-F9E857BD51BB}"/>
              </a:ext>
            </a:extLst>
          </p:cNvPr>
          <p:cNvPicPr>
            <a:picLocks noChangeAspect="1"/>
          </p:cNvPicPr>
          <p:nvPr/>
        </p:nvPicPr>
        <p:blipFill rotWithShape="1">
          <a:blip r:embed="rId3"/>
          <a:srcRect l="27237" t="37553" r="58750" b="40941"/>
          <a:stretch/>
        </p:blipFill>
        <p:spPr>
          <a:xfrm>
            <a:off x="1475605" y="2992771"/>
            <a:ext cx="1281363" cy="1065179"/>
          </a:xfrm>
          <a:prstGeom prst="rect">
            <a:avLst/>
          </a:prstGeom>
        </p:spPr>
      </p:pic>
      <p:pic>
        <p:nvPicPr>
          <p:cNvPr id="8" name="Picture 7">
            <a:extLst>
              <a:ext uri="{FF2B5EF4-FFF2-40B4-BE49-F238E27FC236}">
                <a16:creationId xmlns:a16="http://schemas.microsoft.com/office/drawing/2014/main" id="{F8459A4C-ED33-4D63-A979-5FB2B74F3EA3}"/>
              </a:ext>
            </a:extLst>
          </p:cNvPr>
          <p:cNvPicPr>
            <a:picLocks noChangeAspect="1"/>
          </p:cNvPicPr>
          <p:nvPr/>
        </p:nvPicPr>
        <p:blipFill rotWithShape="1">
          <a:blip r:embed="rId3"/>
          <a:srcRect l="27237" t="75073" r="58750" b="6275"/>
          <a:stretch/>
        </p:blipFill>
        <p:spPr>
          <a:xfrm>
            <a:off x="4014309" y="3952162"/>
            <a:ext cx="1281363" cy="923801"/>
          </a:xfrm>
          <a:prstGeom prst="rect">
            <a:avLst/>
          </a:prstGeom>
        </p:spPr>
      </p:pic>
      <p:pic>
        <p:nvPicPr>
          <p:cNvPr id="9" name="Picture 8">
            <a:extLst>
              <a:ext uri="{FF2B5EF4-FFF2-40B4-BE49-F238E27FC236}">
                <a16:creationId xmlns:a16="http://schemas.microsoft.com/office/drawing/2014/main" id="{14233E26-B063-4A8F-81D0-7519E84238DA}"/>
              </a:ext>
            </a:extLst>
          </p:cNvPr>
          <p:cNvPicPr>
            <a:picLocks noChangeAspect="1"/>
          </p:cNvPicPr>
          <p:nvPr/>
        </p:nvPicPr>
        <p:blipFill rotWithShape="1">
          <a:blip r:embed="rId3"/>
          <a:srcRect l="27237" t="11984" r="58750" b="62226"/>
          <a:stretch/>
        </p:blipFill>
        <p:spPr>
          <a:xfrm>
            <a:off x="0" y="3094229"/>
            <a:ext cx="1281363" cy="1277403"/>
          </a:xfrm>
          <a:prstGeom prst="rect">
            <a:avLst/>
          </a:prstGeom>
        </p:spPr>
      </p:pic>
      <p:pic>
        <p:nvPicPr>
          <p:cNvPr id="10" name="Picture 9">
            <a:extLst>
              <a:ext uri="{FF2B5EF4-FFF2-40B4-BE49-F238E27FC236}">
                <a16:creationId xmlns:a16="http://schemas.microsoft.com/office/drawing/2014/main" id="{EFD61029-94CC-47FB-8CCE-D80096BEAD21}"/>
              </a:ext>
            </a:extLst>
          </p:cNvPr>
          <p:cNvPicPr>
            <a:picLocks noChangeAspect="1"/>
          </p:cNvPicPr>
          <p:nvPr/>
        </p:nvPicPr>
        <p:blipFill rotWithShape="1">
          <a:blip r:embed="rId3"/>
          <a:srcRect l="28501" t="58273" r="58750" b="24493"/>
          <a:stretch/>
        </p:blipFill>
        <p:spPr>
          <a:xfrm>
            <a:off x="3005810" y="3306129"/>
            <a:ext cx="1165736" cy="853603"/>
          </a:xfrm>
          <a:prstGeom prst="rect">
            <a:avLst/>
          </a:prstGeom>
        </p:spPr>
      </p:pic>
      <p:pic>
        <p:nvPicPr>
          <p:cNvPr id="12" name="Picture 11">
            <a:extLst>
              <a:ext uri="{FF2B5EF4-FFF2-40B4-BE49-F238E27FC236}">
                <a16:creationId xmlns:a16="http://schemas.microsoft.com/office/drawing/2014/main" id="{BFD6545C-4B3D-4707-A1B4-6C1FE715CF43}"/>
              </a:ext>
            </a:extLst>
          </p:cNvPr>
          <p:cNvPicPr>
            <a:picLocks noChangeAspect="1"/>
          </p:cNvPicPr>
          <p:nvPr/>
        </p:nvPicPr>
        <p:blipFill rotWithShape="1">
          <a:blip r:embed="rId4"/>
          <a:srcRect l="28402" t="29777" r="58849" b="52735"/>
          <a:stretch/>
        </p:blipFill>
        <p:spPr>
          <a:xfrm>
            <a:off x="5836643" y="1567479"/>
            <a:ext cx="1165736" cy="866180"/>
          </a:xfrm>
          <a:prstGeom prst="rect">
            <a:avLst/>
          </a:prstGeom>
        </p:spPr>
      </p:pic>
      <p:pic>
        <p:nvPicPr>
          <p:cNvPr id="13" name="Picture 12">
            <a:extLst>
              <a:ext uri="{FF2B5EF4-FFF2-40B4-BE49-F238E27FC236}">
                <a16:creationId xmlns:a16="http://schemas.microsoft.com/office/drawing/2014/main" id="{729DBDC7-3241-4656-A212-5D1AEBD67264}"/>
              </a:ext>
            </a:extLst>
          </p:cNvPr>
          <p:cNvPicPr>
            <a:picLocks noChangeAspect="1"/>
          </p:cNvPicPr>
          <p:nvPr/>
        </p:nvPicPr>
        <p:blipFill rotWithShape="1">
          <a:blip r:embed="rId4"/>
          <a:srcRect l="28402" t="47519" r="58849" b="35247"/>
          <a:stretch/>
        </p:blipFill>
        <p:spPr>
          <a:xfrm>
            <a:off x="6321624" y="3441484"/>
            <a:ext cx="1165736" cy="853603"/>
          </a:xfrm>
          <a:prstGeom prst="rect">
            <a:avLst/>
          </a:prstGeom>
        </p:spPr>
      </p:pic>
      <p:pic>
        <p:nvPicPr>
          <p:cNvPr id="14" name="Picture 13">
            <a:extLst>
              <a:ext uri="{FF2B5EF4-FFF2-40B4-BE49-F238E27FC236}">
                <a16:creationId xmlns:a16="http://schemas.microsoft.com/office/drawing/2014/main" id="{82C7849C-22A6-4122-A6E4-C39E1FB7FA42}"/>
              </a:ext>
            </a:extLst>
          </p:cNvPr>
          <p:cNvPicPr>
            <a:picLocks noChangeAspect="1"/>
          </p:cNvPicPr>
          <p:nvPr/>
        </p:nvPicPr>
        <p:blipFill rotWithShape="1">
          <a:blip r:embed="rId5"/>
          <a:srcRect l="29093" t="62954" r="58158" b="23947"/>
          <a:stretch/>
        </p:blipFill>
        <p:spPr>
          <a:xfrm>
            <a:off x="7620441" y="3868285"/>
            <a:ext cx="1165736" cy="648795"/>
          </a:xfrm>
          <a:prstGeom prst="rect">
            <a:avLst/>
          </a:prstGeom>
        </p:spPr>
      </p:pic>
      <p:sp>
        <p:nvSpPr>
          <p:cNvPr id="3" name="TextBox 2">
            <a:extLst>
              <a:ext uri="{FF2B5EF4-FFF2-40B4-BE49-F238E27FC236}">
                <a16:creationId xmlns:a16="http://schemas.microsoft.com/office/drawing/2014/main" id="{4036F8B1-7C40-4FDE-AF4F-C94C9E8AA3DC}"/>
              </a:ext>
            </a:extLst>
          </p:cNvPr>
          <p:cNvSpPr txBox="1"/>
          <p:nvPr/>
        </p:nvSpPr>
        <p:spPr>
          <a:xfrm>
            <a:off x="273170" y="281796"/>
            <a:ext cx="45720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solidFill>
                  <a:srgbClr val="7F4633"/>
                </a:solidFill>
                <a:latin typeface="Georgia"/>
              </a:rPr>
              <a:t>Findings from 2017-18 study</a:t>
            </a:r>
            <a:endParaRPr lang="en-GB"/>
          </a:p>
        </p:txBody>
      </p:sp>
    </p:spTree>
    <p:extLst>
      <p:ext uri="{BB962C8B-B14F-4D97-AF65-F5344CB8AC3E}">
        <p14:creationId xmlns:p14="http://schemas.microsoft.com/office/powerpoint/2010/main" val="3965276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GB" dirty="0"/>
              <a:t>Issues arising … </a:t>
            </a:r>
          </a:p>
        </p:txBody>
      </p:sp>
      <p:sp>
        <p:nvSpPr>
          <p:cNvPr id="6" name="Text Placeholder 5"/>
          <p:cNvSpPr>
            <a:spLocks noGrp="1"/>
          </p:cNvSpPr>
          <p:nvPr>
            <p:ph type="body" sz="quarter" idx="11"/>
          </p:nvPr>
        </p:nvSpPr>
        <p:spPr>
          <a:xfrm>
            <a:off x="827584" y="1557214"/>
            <a:ext cx="6587628" cy="4465637"/>
          </a:xfrm>
        </p:spPr>
        <p:txBody>
          <a:bodyPr/>
          <a:lstStyle/>
          <a:p>
            <a:r>
              <a:rPr lang="en-GB" dirty="0"/>
              <a:t>Learners’ agency – own choices, impact on others’ choices</a:t>
            </a:r>
          </a:p>
          <a:p>
            <a:r>
              <a:rPr lang="en-GB" dirty="0"/>
              <a:t>Perceptions of “good” teaching and learning and mobile devices</a:t>
            </a:r>
          </a:p>
          <a:p>
            <a:r>
              <a:rPr lang="en-GB" dirty="0"/>
              <a:t>Modelling of tutors, university processes</a:t>
            </a:r>
          </a:p>
          <a:p>
            <a:r>
              <a:rPr lang="en-GB" dirty="0"/>
              <a:t>Integration – mobile devices as a great resource</a:t>
            </a:r>
          </a:p>
          <a:p>
            <a:r>
              <a:rPr lang="en-GB" dirty="0"/>
              <a:t>Separation – perceptions of appropriate use of mobile devices</a:t>
            </a:r>
          </a:p>
          <a:p>
            <a:r>
              <a:rPr lang="en-GB" dirty="0"/>
              <a:t>Student lives – paid work “integrated” into student life</a:t>
            </a:r>
          </a:p>
          <a:p>
            <a:endParaRPr lang="en-GB" dirty="0"/>
          </a:p>
        </p:txBody>
      </p:sp>
    </p:spTree>
    <p:extLst>
      <p:ext uri="{BB962C8B-B14F-4D97-AF65-F5344CB8AC3E}">
        <p14:creationId xmlns:p14="http://schemas.microsoft.com/office/powerpoint/2010/main" val="192171648"/>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C0D60-20A0-4F9B-BF13-A1658C881376}"/>
              </a:ext>
            </a:extLst>
          </p:cNvPr>
          <p:cNvSpPr>
            <a:spLocks noGrp="1"/>
          </p:cNvSpPr>
          <p:nvPr>
            <p:ph type="title"/>
          </p:nvPr>
        </p:nvSpPr>
        <p:spPr/>
        <p:txBody>
          <a:bodyPr/>
          <a:lstStyle/>
          <a:p>
            <a:r>
              <a:rPr lang="en-GB" sz="4000" dirty="0">
                <a:solidFill>
                  <a:srgbClr val="833C0B"/>
                </a:solidFill>
                <a:latin typeface="Georgia"/>
              </a:rPr>
              <a:t>Discussion Questions on Tables</a:t>
            </a:r>
            <a:r>
              <a:rPr lang="en-GB" dirty="0"/>
              <a:t> </a:t>
            </a:r>
          </a:p>
        </p:txBody>
      </p:sp>
      <p:pic>
        <p:nvPicPr>
          <p:cNvPr id="4" name="Content Placeholder 3">
            <a:extLst>
              <a:ext uri="{FF2B5EF4-FFF2-40B4-BE49-F238E27FC236}">
                <a16:creationId xmlns:a16="http://schemas.microsoft.com/office/drawing/2014/main" id="{FD4F2535-E7CF-4FC0-9027-51D85FB0A0D2}"/>
              </a:ext>
            </a:extLst>
          </p:cNvPr>
          <p:cNvPicPr>
            <a:picLocks noGrp="1" noChangeAspect="1"/>
          </p:cNvPicPr>
          <p:nvPr>
            <p:ph idx="1"/>
          </p:nvPr>
        </p:nvPicPr>
        <p:blipFill>
          <a:blip r:embed="rId2"/>
          <a:stretch>
            <a:fillRect/>
          </a:stretch>
        </p:blipFill>
        <p:spPr>
          <a:xfrm>
            <a:off x="574952" y="2175019"/>
            <a:ext cx="8317649" cy="2088232"/>
          </a:xfrm>
          <a:prstGeom prst="rect">
            <a:avLst/>
          </a:prstGeom>
        </p:spPr>
      </p:pic>
    </p:spTree>
    <p:extLst>
      <p:ext uri="{BB962C8B-B14F-4D97-AF65-F5344CB8AC3E}">
        <p14:creationId xmlns:p14="http://schemas.microsoft.com/office/powerpoint/2010/main" val="1905637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pPr lvl="0"/>
            <a:endParaRPr lang="en-GB" sz="2800" dirty="0"/>
          </a:p>
        </p:txBody>
      </p:sp>
      <p:sp>
        <p:nvSpPr>
          <p:cNvPr id="5" name="Text Placeholder 4"/>
          <p:cNvSpPr>
            <a:spLocks noGrp="1"/>
          </p:cNvSpPr>
          <p:nvPr>
            <p:ph type="body" sz="quarter" idx="11"/>
          </p:nvPr>
        </p:nvSpPr>
        <p:spPr>
          <a:xfrm>
            <a:off x="827584" y="1772816"/>
            <a:ext cx="6587628" cy="4248472"/>
          </a:xfrm>
        </p:spPr>
        <p:txBody>
          <a:bodyPr/>
          <a:lstStyle/>
          <a:p>
            <a:pPr marL="0" indent="0">
              <a:buNone/>
            </a:pPr>
            <a:r>
              <a:rPr lang="en-GB" sz="2400" dirty="0"/>
              <a:t>Thank you!</a:t>
            </a:r>
          </a:p>
          <a:p>
            <a:pPr marL="0" indent="0">
              <a:buNone/>
            </a:pPr>
            <a:r>
              <a:rPr lang="en-GB" sz="2400" dirty="0">
                <a:hlinkClick r:id="rId2"/>
              </a:rPr>
              <a:t>Jane.AndrewsEDU@uwe.ac.uk</a:t>
            </a:r>
            <a:r>
              <a:rPr lang="en-GB" sz="2400" dirty="0"/>
              <a:t> </a:t>
            </a:r>
          </a:p>
          <a:p>
            <a:pPr marL="0" indent="0">
              <a:buNone/>
            </a:pPr>
            <a:r>
              <a:rPr lang="en-GB" sz="2400" dirty="0">
                <a:hlinkClick r:id="rId3"/>
              </a:rPr>
              <a:t>Mark7.Jones@uwe.ac.uk</a:t>
            </a:r>
            <a:r>
              <a:rPr lang="en-GB" sz="2400" dirty="0"/>
              <a:t> </a:t>
            </a:r>
          </a:p>
        </p:txBody>
      </p:sp>
    </p:spTree>
    <p:extLst>
      <p:ext uri="{BB962C8B-B14F-4D97-AF65-F5344CB8AC3E}">
        <p14:creationId xmlns:p14="http://schemas.microsoft.com/office/powerpoint/2010/main" val="2952091300"/>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Aspirations for mobile technologies and learning</a:t>
            </a:r>
          </a:p>
        </p:txBody>
      </p:sp>
      <p:sp>
        <p:nvSpPr>
          <p:cNvPr id="7" name="Text Placeholder 6"/>
          <p:cNvSpPr>
            <a:spLocks noGrp="1"/>
          </p:cNvSpPr>
          <p:nvPr>
            <p:ph type="body" idx="1"/>
          </p:nvPr>
        </p:nvSpPr>
        <p:spPr/>
        <p:txBody>
          <a:bodyPr/>
          <a:lstStyle/>
          <a:p>
            <a:r>
              <a:rPr lang="en-GB" dirty="0"/>
              <a:t>UWE 2020 Strategy</a:t>
            </a:r>
          </a:p>
        </p:txBody>
      </p:sp>
      <p:sp>
        <p:nvSpPr>
          <p:cNvPr id="6" name="Text Placeholder 5"/>
          <p:cNvSpPr>
            <a:spLocks noGrp="1"/>
          </p:cNvSpPr>
          <p:nvPr>
            <p:ph sz="half" idx="2"/>
          </p:nvPr>
        </p:nvSpPr>
        <p:spPr/>
        <p:txBody>
          <a:bodyPr>
            <a:normAutofit fontScale="92500"/>
          </a:bodyPr>
          <a:lstStyle/>
          <a:p>
            <a:r>
              <a:rPr lang="en-US" dirty="0"/>
              <a:t>supporting our staff in providing a high quality, relevant and engaging practice-oriented learning experience, both on and off campus, for all our learners, </a:t>
            </a:r>
            <a:r>
              <a:rPr lang="en-US" b="1" dirty="0"/>
              <a:t>using the latest technology </a:t>
            </a:r>
            <a:r>
              <a:rPr lang="en-US" dirty="0"/>
              <a:t>and global information sources</a:t>
            </a:r>
            <a:endParaRPr lang="en-GB" dirty="0"/>
          </a:p>
          <a:p>
            <a:endParaRPr lang="en-GB" dirty="0"/>
          </a:p>
          <a:p>
            <a:endParaRPr lang="en-GB" dirty="0"/>
          </a:p>
        </p:txBody>
      </p:sp>
      <p:sp>
        <p:nvSpPr>
          <p:cNvPr id="8" name="Text Placeholder 7"/>
          <p:cNvSpPr>
            <a:spLocks noGrp="1"/>
          </p:cNvSpPr>
          <p:nvPr>
            <p:ph type="body" sz="quarter" idx="3"/>
          </p:nvPr>
        </p:nvSpPr>
        <p:spPr/>
        <p:txBody>
          <a:bodyPr/>
          <a:lstStyle/>
          <a:p>
            <a:r>
              <a:rPr lang="en-GB" dirty="0"/>
              <a:t>UNESCO mobile learning week 2018</a:t>
            </a:r>
          </a:p>
        </p:txBody>
      </p:sp>
      <p:pic>
        <p:nvPicPr>
          <p:cNvPr id="1026" name="Picture 2"/>
          <p:cNvPicPr>
            <a:picLocks noGrp="1" noChangeAspect="1" noChangeArrowheads="1"/>
          </p:cNvPicPr>
          <p:nvPr>
            <p:ph sz="quarter" idx="4"/>
          </p:nvPr>
        </p:nvPicPr>
        <p:blipFill>
          <a:blip r:embed="rId2" cstate="print">
            <a:extLst>
              <a:ext uri="{28A0092B-C50C-407E-A947-70E740481C1C}">
                <a14:useLocalDpi xmlns:a14="http://schemas.microsoft.com/office/drawing/2010/main" val="0"/>
              </a:ext>
            </a:extLst>
          </a:blip>
          <a:stretch>
            <a:fillRect/>
          </a:stretch>
        </p:blipFill>
        <p:spPr bwMode="auto">
          <a:xfrm>
            <a:off x="4629150" y="3253929"/>
            <a:ext cx="3887788" cy="2186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341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endParaRPr lang="en-GB" dirty="0"/>
          </a:p>
          <a:p>
            <a:endParaRPr lang="en-GB" dirty="0"/>
          </a:p>
          <a:p>
            <a:endParaRPr lang="en-GB"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195" t="7163" r="41535" b="21203"/>
          <a:stretch/>
        </p:blipFill>
        <p:spPr bwMode="auto">
          <a:xfrm>
            <a:off x="2275599" y="1527"/>
            <a:ext cx="6733524" cy="6738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3057816"/>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1590F1-64CA-4575-A286-45482E9BBF01}"/>
              </a:ext>
            </a:extLst>
          </p:cNvPr>
          <p:cNvPicPr>
            <a:picLocks noChangeAspect="1"/>
          </p:cNvPicPr>
          <p:nvPr/>
        </p:nvPicPr>
        <p:blipFill rotWithShape="1">
          <a:blip r:embed="rId2"/>
          <a:srcRect t="9218" b="4749"/>
          <a:stretch/>
        </p:blipFill>
        <p:spPr>
          <a:xfrm>
            <a:off x="0" y="968613"/>
            <a:ext cx="9144000" cy="4422940"/>
          </a:xfrm>
          <a:prstGeom prst="rect">
            <a:avLst/>
          </a:prstGeom>
        </p:spPr>
      </p:pic>
    </p:spTree>
    <p:extLst>
      <p:ext uri="{BB962C8B-B14F-4D97-AF65-F5344CB8AC3E}">
        <p14:creationId xmlns:p14="http://schemas.microsoft.com/office/powerpoint/2010/main" val="3719504568"/>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Placeholder 1"/>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spcBef>
                <a:spcPct val="0"/>
              </a:spcBef>
            </a:pPr>
            <a:r>
              <a:rPr lang="en-US" altLang="en-US" dirty="0">
                <a:ea typeface="ＭＳ Ｐゴシック" charset="-128"/>
              </a:rPr>
              <a:t>Outline</a:t>
            </a:r>
          </a:p>
        </p:txBody>
      </p:sp>
      <p:sp>
        <p:nvSpPr>
          <p:cNvPr id="14338" name="Text Placeholder 2"/>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GB" sz="2000" dirty="0">
                <a:solidFill>
                  <a:srgbClr val="1C1D1E"/>
                </a:solidFill>
              </a:rPr>
              <a:t>Focus for our research – To explore the variables that cause differences in initial teacher education students’ perceptions about using mobile phones in university taught sessions and on school placements.</a:t>
            </a:r>
            <a:endParaRPr lang="en-GB" sz="2000" dirty="0"/>
          </a:p>
          <a:p>
            <a:r>
              <a:rPr lang="en-GB" sz="2000" dirty="0" smtClean="0"/>
              <a:t>From </a:t>
            </a:r>
            <a:r>
              <a:rPr lang="en-GB" sz="2000" dirty="0"/>
              <a:t>the literature - Mobile devices and our lives; mobile devices and learning </a:t>
            </a:r>
          </a:p>
          <a:p>
            <a:r>
              <a:rPr lang="en-GB" sz="2000" dirty="0"/>
              <a:t>Our study</a:t>
            </a:r>
          </a:p>
          <a:p>
            <a:r>
              <a:rPr lang="en-GB" sz="2000" dirty="0"/>
              <a:t>Issues arising</a:t>
            </a:r>
          </a:p>
          <a:p>
            <a:r>
              <a:rPr lang="en-GB" sz="2000" dirty="0"/>
              <a:t>Discussion questions – over to you </a:t>
            </a:r>
          </a:p>
          <a:p>
            <a:endParaRPr lang="en-GB" sz="2400" dirty="0"/>
          </a:p>
          <a:p>
            <a:pPr marL="457200" indent="-457200">
              <a:buAutoNum type="arabicParenR"/>
            </a:pPr>
            <a:endParaRPr lang="en-US" altLang="en-US" sz="2400" dirty="0">
              <a:ea typeface="ＭＳ Ｐゴシック" charset="-128"/>
            </a:endParaRP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Placeholder 3"/>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sz="2800" dirty="0">
                <a:ea typeface="ＭＳ Ｐゴシック" charset="-128"/>
              </a:rPr>
              <a:t>Mobile technologies and our lives</a:t>
            </a:r>
          </a:p>
        </p:txBody>
      </p:sp>
      <p:sp>
        <p:nvSpPr>
          <p:cNvPr id="9" name="Text Placeholder 8"/>
          <p:cNvSpPr>
            <a:spLocks noGrp="1"/>
          </p:cNvSpPr>
          <p:nvPr>
            <p:ph type="body" sz="quarter" idx="11"/>
          </p:nvPr>
        </p:nvSpPr>
        <p:spPr/>
        <p:txBody>
          <a:bodyPr/>
          <a:lstStyle/>
          <a:p>
            <a:pPr marL="0" indent="0">
              <a:buNone/>
            </a:pPr>
            <a:r>
              <a:rPr lang="en-GB" sz="1800" dirty="0"/>
              <a:t>Katz, J. (Ed.) (2003) </a:t>
            </a:r>
            <a:r>
              <a:rPr lang="en-GB" sz="1800" i="1" dirty="0"/>
              <a:t>Machines that become us – The social context of personal communication technology</a:t>
            </a:r>
            <a:r>
              <a:rPr lang="en-GB" sz="1800" dirty="0"/>
              <a:t> New Brunswick and London: Transaction Publishers </a:t>
            </a:r>
          </a:p>
          <a:p>
            <a:r>
              <a:rPr lang="en-GB" sz="1800" b="1" dirty="0"/>
              <a:t>Integration and separation </a:t>
            </a:r>
            <a:r>
              <a:rPr lang="en-GB" sz="1800" dirty="0"/>
              <a:t>of devices into our professional and personal lives</a:t>
            </a:r>
          </a:p>
          <a:p>
            <a:r>
              <a:rPr lang="en-GB" sz="1800" dirty="0"/>
              <a:t>Devices as reflections of the self (e.g. wallpaper choices)</a:t>
            </a:r>
          </a:p>
          <a:p>
            <a:pPr marL="0" indent="0">
              <a:buNone/>
            </a:pPr>
            <a:endParaRPr lang="en-GB" sz="1800" dirty="0"/>
          </a:p>
          <a:p>
            <a:pPr marL="0" indent="0">
              <a:buNone/>
            </a:pPr>
            <a:r>
              <a:rPr lang="en-GB" sz="1800" dirty="0"/>
              <a:t>Katz, J. (2006) </a:t>
            </a:r>
            <a:r>
              <a:rPr lang="en-GB" sz="1800" i="1" dirty="0"/>
              <a:t>Magic in the air – Mobile communication and the transformation of social life </a:t>
            </a:r>
            <a:r>
              <a:rPr lang="en-GB" sz="1800" dirty="0"/>
              <a:t>London: Routledge</a:t>
            </a:r>
          </a:p>
          <a:p>
            <a:r>
              <a:rPr lang="en-GB" sz="1800" dirty="0"/>
              <a:t>Transformation of public </a:t>
            </a:r>
            <a:r>
              <a:rPr lang="en-GB" sz="1800" b="1" dirty="0"/>
              <a:t>space</a:t>
            </a:r>
          </a:p>
          <a:p>
            <a:endParaRPr lang="en-GB" sz="1800" dirty="0"/>
          </a:p>
          <a:p>
            <a:pPr marL="0" indent="0">
              <a:buNone/>
            </a:pPr>
            <a:endParaRPr lang="en-GB" sz="1800" dirty="0"/>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sz="2800" dirty="0"/>
              <a:t>Mobile technologies and learning</a:t>
            </a:r>
          </a:p>
        </p:txBody>
      </p:sp>
      <p:sp>
        <p:nvSpPr>
          <p:cNvPr id="6" name="Text Placeholder 5"/>
          <p:cNvSpPr>
            <a:spLocks noGrp="1"/>
          </p:cNvSpPr>
          <p:nvPr>
            <p:ph type="body" sz="quarter" idx="12"/>
          </p:nvPr>
        </p:nvSpPr>
        <p:spPr>
          <a:xfrm>
            <a:off x="755577" y="1412776"/>
            <a:ext cx="8136906" cy="4464025"/>
          </a:xfrm>
        </p:spPr>
        <p:txBody>
          <a:bodyPr/>
          <a:lstStyle/>
          <a:p>
            <a:r>
              <a:rPr lang="en-GB" sz="1000" dirty="0">
                <a:solidFill>
                  <a:srgbClr val="1C1D1E"/>
                </a:solidFill>
                <a:latin typeface="Open Sans"/>
              </a:rPr>
              <a:t> </a:t>
            </a:r>
          </a:p>
          <a:p>
            <a:r>
              <a:rPr lang="en-GB" sz="1800" b="1" dirty="0">
                <a:solidFill>
                  <a:srgbClr val="1C1D1E"/>
                </a:solidFill>
                <a:latin typeface="Open Sans"/>
              </a:rPr>
              <a:t>Some starting points from literature :</a:t>
            </a:r>
          </a:p>
          <a:p>
            <a:r>
              <a:rPr lang="en-GB" sz="1800" dirty="0"/>
              <a:t>“There is already an agreement that m‐learning brings new opportunities and can improve the learning process (</a:t>
            </a:r>
            <a:r>
              <a:rPr lang="en-GB" sz="1800" dirty="0" err="1"/>
              <a:t>Kalinic</a:t>
            </a:r>
            <a:r>
              <a:rPr lang="en-GB" sz="1800" dirty="0"/>
              <a:t> et al, 2011)” cited in </a:t>
            </a:r>
            <a:r>
              <a:rPr lang="en-GB" sz="1800" dirty="0" err="1"/>
              <a:t>Şad</a:t>
            </a:r>
            <a:r>
              <a:rPr lang="en-GB" sz="1800" dirty="0"/>
              <a:t> and </a:t>
            </a:r>
            <a:r>
              <a:rPr lang="en-GB" sz="1800" dirty="0" err="1"/>
              <a:t>Göktaş</a:t>
            </a:r>
            <a:r>
              <a:rPr lang="en-GB" sz="1800" dirty="0"/>
              <a:t> (2013).</a:t>
            </a:r>
          </a:p>
          <a:p>
            <a:r>
              <a:rPr lang="en-GB" sz="1800" dirty="0"/>
              <a:t> </a:t>
            </a:r>
            <a:r>
              <a:rPr lang="en-GB" sz="1800" dirty="0">
                <a:solidFill>
                  <a:srgbClr val="00B0F0"/>
                </a:solidFill>
              </a:rPr>
              <a:t>(if so when and how, but also when not and why?) </a:t>
            </a:r>
          </a:p>
          <a:p>
            <a:endParaRPr lang="en-GB" sz="1800" dirty="0">
              <a:solidFill>
                <a:srgbClr val="00B0F0"/>
              </a:solidFill>
            </a:endParaRPr>
          </a:p>
          <a:p>
            <a:r>
              <a:rPr lang="en-GB" sz="1800" dirty="0"/>
              <a:t>“The use of mobile technologies increases immediacy and connection between students and teachers” </a:t>
            </a:r>
          </a:p>
          <a:p>
            <a:r>
              <a:rPr lang="en-GB" sz="1800" dirty="0"/>
              <a:t>(</a:t>
            </a:r>
            <a:r>
              <a:rPr lang="en-GB" sz="1800" dirty="0" err="1"/>
              <a:t>Kaliisa</a:t>
            </a:r>
            <a:r>
              <a:rPr lang="en-GB" sz="1800" dirty="0"/>
              <a:t>, Palmer and Miller, 2017, p.2)</a:t>
            </a:r>
          </a:p>
          <a:p>
            <a:r>
              <a:rPr lang="en-GB" sz="1800" dirty="0">
                <a:solidFill>
                  <a:srgbClr val="00B0F0"/>
                </a:solidFill>
              </a:rPr>
              <a:t>(what do we mean by connection? partial, strong, weak.. ?)</a:t>
            </a:r>
          </a:p>
          <a:p>
            <a:endParaRPr lang="en-GB" sz="1800" dirty="0">
              <a:solidFill>
                <a:srgbClr val="00B0F0"/>
              </a:solidFill>
            </a:endParaRPr>
          </a:p>
          <a:p>
            <a:r>
              <a:rPr lang="en-GB" sz="1800" dirty="0"/>
              <a:t>“Our experiences lead us to suggest that educators should be focusing less on whether mobile learning should be implemented and more on developing mobile learning in curricula that is comprehensive, sustainable, meaningful and compulsory, in order to prepare students for accessing and using such resources in their working lives.” </a:t>
            </a:r>
          </a:p>
          <a:p>
            <a:r>
              <a:rPr lang="en-GB" sz="1800" dirty="0"/>
              <a:t>(Fuller and </a:t>
            </a:r>
            <a:r>
              <a:rPr lang="en-GB" sz="1800" dirty="0" err="1"/>
              <a:t>Joynes</a:t>
            </a:r>
            <a:r>
              <a:rPr lang="en-GB" sz="1800" dirty="0"/>
              <a:t>, 2014)</a:t>
            </a:r>
          </a:p>
          <a:p>
            <a:r>
              <a:rPr lang="en-GB" sz="1800" dirty="0">
                <a:solidFill>
                  <a:srgbClr val="00B0F0"/>
                </a:solidFill>
              </a:rPr>
              <a:t>(sites of learning; 'School cultures’, student as professional ‘trainee teacher’ </a:t>
            </a:r>
          </a:p>
          <a:p>
            <a:endParaRPr lang="en-US" sz="1800" dirty="0"/>
          </a:p>
        </p:txBody>
      </p:sp>
    </p:spTree>
    <p:extLst>
      <p:ext uri="{BB962C8B-B14F-4D97-AF65-F5344CB8AC3E}">
        <p14:creationId xmlns:p14="http://schemas.microsoft.com/office/powerpoint/2010/main" val="476594212"/>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GB" dirty="0"/>
              <a:t>Our study</a:t>
            </a:r>
          </a:p>
        </p:txBody>
      </p:sp>
      <p:sp>
        <p:nvSpPr>
          <p:cNvPr id="6" name="Text Placeholder 5"/>
          <p:cNvSpPr>
            <a:spLocks noGrp="1"/>
          </p:cNvSpPr>
          <p:nvPr>
            <p:ph type="body" sz="quarter" idx="11"/>
          </p:nvPr>
        </p:nvSpPr>
        <p:spPr/>
        <p:txBody>
          <a:bodyPr/>
          <a:lstStyle/>
          <a:p>
            <a:pPr marL="0" indent="0">
              <a:buNone/>
            </a:pPr>
            <a:r>
              <a:rPr lang="en-GB" dirty="0"/>
              <a:t>2014-2015</a:t>
            </a:r>
          </a:p>
          <a:p>
            <a:pPr marL="285750" indent="-285750">
              <a:buFont typeface="Arial" panose="020B0604020202020204" pitchFamily="34" charset="0"/>
              <a:buChar char="•"/>
            </a:pPr>
            <a:r>
              <a:rPr lang="en-GB" dirty="0"/>
              <a:t>Online survey of students (range of UG and PG education-related programmes) and staff on a range of questions about perceptions of and uses of mobiles in learning and teaching</a:t>
            </a:r>
          </a:p>
          <a:p>
            <a:pPr marL="285750" indent="-285750">
              <a:buFont typeface="Arial" panose="020B0604020202020204" pitchFamily="34" charset="0"/>
              <a:buChar char="•"/>
            </a:pPr>
            <a:r>
              <a:rPr lang="en-GB" dirty="0"/>
              <a:t>Focus group interviews with groups of students and with groups of staff</a:t>
            </a:r>
          </a:p>
          <a:p>
            <a:pPr marL="0" indent="0">
              <a:buNone/>
            </a:pPr>
            <a:endParaRPr lang="en-GB" dirty="0"/>
          </a:p>
          <a:p>
            <a:pPr marL="0" indent="0">
              <a:buNone/>
            </a:pPr>
            <a:r>
              <a:rPr lang="en-GB" dirty="0"/>
              <a:t>2017-2018</a:t>
            </a:r>
          </a:p>
          <a:p>
            <a:pPr marL="285750" indent="-285750">
              <a:buFont typeface="Arial" panose="020B0604020202020204" pitchFamily="34" charset="0"/>
              <a:buChar char="•"/>
            </a:pPr>
            <a:r>
              <a:rPr lang="en-GB" b="1" dirty="0"/>
              <a:t>Online survey of initial teacher education students (UG and PG) (focus for today’s presentation)</a:t>
            </a:r>
          </a:p>
        </p:txBody>
      </p:sp>
    </p:spTree>
    <p:extLst>
      <p:ext uri="{BB962C8B-B14F-4D97-AF65-F5344CB8AC3E}">
        <p14:creationId xmlns:p14="http://schemas.microsoft.com/office/powerpoint/2010/main" val="60727056"/>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lIns="0" tIns="0" rIns="0" bIns="0" anchor="t"/>
          <a:lstStyle/>
          <a:p>
            <a:r>
              <a:rPr lang="en-GB" dirty="0"/>
              <a:t>Findings from 2014-15 study</a:t>
            </a:r>
          </a:p>
        </p:txBody>
      </p:sp>
      <p:sp>
        <p:nvSpPr>
          <p:cNvPr id="6" name="Text Placeholder 5"/>
          <p:cNvSpPr>
            <a:spLocks noGrp="1"/>
          </p:cNvSpPr>
          <p:nvPr>
            <p:ph type="body" sz="quarter" idx="11"/>
          </p:nvPr>
        </p:nvSpPr>
        <p:spPr/>
        <p:txBody>
          <a:bodyPr/>
          <a:lstStyle/>
          <a:p>
            <a:r>
              <a:rPr lang="en-GB" dirty="0"/>
              <a:t>Some teacher trainees aware of differing staff perceptions of technological devices and learning – strategies developed to cope</a:t>
            </a:r>
          </a:p>
          <a:p>
            <a:r>
              <a:rPr lang="en-GB" dirty="0"/>
              <a:t>Some subject-specific beliefs – as English specialists or as design specialists we do / don’t need technology – identity issues</a:t>
            </a:r>
          </a:p>
          <a:p>
            <a:r>
              <a:rPr lang="en-GB" dirty="0"/>
              <a:t>Staff views polarised – for and against using devices in taught sessions</a:t>
            </a:r>
          </a:p>
          <a:p>
            <a:r>
              <a:rPr lang="en-GB" dirty="0"/>
              <a:t>Students in schools on placements negotiating differing school policies and practices – strategies developed to cope (e.g. locking mobile in car so policy not violated)</a:t>
            </a:r>
          </a:p>
        </p:txBody>
      </p:sp>
    </p:spTree>
    <p:extLst>
      <p:ext uri="{BB962C8B-B14F-4D97-AF65-F5344CB8AC3E}">
        <p14:creationId xmlns:p14="http://schemas.microsoft.com/office/powerpoint/2010/main" val="32301069"/>
      </p:ext>
    </p:extLst>
  </p:cSld>
  <p:clrMapOvr>
    <a:masterClrMapping/>
  </p:clrMapOvr>
  <p:transition spd="slow">
    <p:fade/>
  </p:transition>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56E99604-B34A-AB45-82E2-A2F6C5EC15CC}" vid="{C3811B3D-AE0C-294C-BC2C-607328485A31}"/>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7B7AB1D9504C54F9BDC21A13F3D45F8" ma:contentTypeVersion="4" ma:contentTypeDescription="Create a new document." ma:contentTypeScope="" ma:versionID="281a8aee3199a915906587ecc3b4a3d3">
  <xsd:schema xmlns:xsd="http://www.w3.org/2001/XMLSchema" xmlns:xs="http://www.w3.org/2001/XMLSchema" xmlns:p="http://schemas.microsoft.com/office/2006/metadata/properties" targetNamespace="http://schemas.microsoft.com/office/2006/metadata/properties" ma:root="true" ma:fieldsID="868fb88f7b8fe3d26c835aeb35faa26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037ba92a-5764-4297-b5f7-6ea117412624">NAYYJSKVSPAS-2-433</_dlc_DocId>
    <_dlc_DocIdUrl xmlns="037ba92a-5764-4297-b5f7-6ea117412624">
      <Url>https://docs.uwe.ac.uk/ou/Communications/_layouts/15/DocIdRedir.aspx?ID=NAYYJSKVSPAS-2-433</Url>
      <Description>NAYYJSKVSPAS-2-433</Description>
    </_dlc_DocIdUrl>
    <Document_x0020_Type xmlns="3a4ab234-afbc-41ab-b2db-358d80304e46">Main Issue</Document_x0020_Type>
  </documentManagement>
</p:properties>
</file>

<file path=customXml/itemProps1.xml><?xml version="1.0" encoding="utf-8"?>
<ds:datastoreItem xmlns:ds="http://schemas.openxmlformats.org/officeDocument/2006/customXml" ds:itemID="{77C689CE-30B6-4973-9431-8822BAB6F6DD}"/>
</file>

<file path=customXml/itemProps2.xml><?xml version="1.0" encoding="utf-8"?>
<ds:datastoreItem xmlns:ds="http://schemas.openxmlformats.org/officeDocument/2006/customXml" ds:itemID="{B7FFD040-8782-46A6-9D8A-47A33ABBE2F3}"/>
</file>

<file path=customXml/itemProps3.xml><?xml version="1.0" encoding="utf-8"?>
<ds:datastoreItem xmlns:ds="http://schemas.openxmlformats.org/officeDocument/2006/customXml" ds:itemID="{F1B7B02E-78A0-4BF8-810E-34853169577E}"/>
</file>

<file path=customXml/itemProps4.xml><?xml version="1.0" encoding="utf-8"?>
<ds:datastoreItem xmlns:ds="http://schemas.openxmlformats.org/officeDocument/2006/customXml" ds:itemID="{B7FFD040-8782-46A6-9D8A-47A33ABBE2F3}">
  <ds:schemaRefs>
    <ds:schemaRef ds:uri="http://schemas.microsoft.com/office/infopath/2007/PartnerControls"/>
    <ds:schemaRef ds:uri="http://schemas.microsoft.com/office/2006/documentManagement/types"/>
    <ds:schemaRef ds:uri="http://purl.org/dc/terms/"/>
    <ds:schemaRef ds:uri="http://purl.org/dc/elements/1.1/"/>
    <ds:schemaRef ds:uri="037ba92a-5764-4297-b5f7-6ea117412624"/>
    <ds:schemaRef ds:uri="http://schemas.microsoft.com/office/2006/metadata/properties"/>
    <ds:schemaRef ds:uri="http://purl.org/dc/dcmitype/"/>
    <ds:schemaRef ds:uri="http://schemas.openxmlformats.org/package/2006/metadata/core-properties"/>
    <ds:schemaRef ds:uri="3a4ab234-afbc-41ab-b2db-358d80304e4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PPT new template SUNSHINE YELLOW with UWE logo bottom STANDARD</Template>
  <TotalTime>2164</TotalTime>
  <Words>1615</Words>
  <Application>Microsoft Office PowerPoint</Application>
  <PresentationFormat>On-screen Show (4:3)</PresentationFormat>
  <Paragraphs>139</Paragraphs>
  <Slides>19</Slides>
  <Notes>2</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19</vt:i4>
      </vt:variant>
    </vt:vector>
  </HeadingPairs>
  <TitlesOfParts>
    <vt:vector size="31" baseType="lpstr">
      <vt:lpstr>ＭＳ Ｐゴシック</vt:lpstr>
      <vt:lpstr>Arial</vt:lpstr>
      <vt:lpstr>Calibri</vt:lpstr>
      <vt:lpstr>Calibri Light</vt:lpstr>
      <vt:lpstr>Courier New</vt:lpstr>
      <vt:lpstr>Georgia</vt:lpstr>
      <vt:lpstr>Open Sans</vt:lpstr>
      <vt:lpstr>Tahoma</vt:lpstr>
      <vt:lpstr>Custom Design</vt:lpstr>
      <vt:lpstr>2_Office Theme</vt:lpstr>
      <vt:lpstr>5_Office Theme</vt:lpstr>
      <vt:lpstr>Office Theme</vt:lpstr>
      <vt:lpstr>PowerPoint Presentation</vt:lpstr>
      <vt:lpstr>Aspirations for mobile technologies and learning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 Questions on Tables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Louise Mighall</cp:lastModifiedBy>
  <cp:revision>175</cp:revision>
  <cp:lastPrinted>2017-07-04T13:02:21Z</cp:lastPrinted>
  <dcterms:created xsi:type="dcterms:W3CDTF">2016-04-27T08:33:48Z</dcterms:created>
  <dcterms:modified xsi:type="dcterms:W3CDTF">2018-06-05T09:10:03Z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e9d25e07-f0e9-400a-b235-235b94eb6094</vt:lpwstr>
  </property>
  <property fmtid="{D5CDD505-2E9C-101B-9397-08002B2CF9AE}" pid="3" name="ContentTypeId">
    <vt:lpwstr>0x01010087B7AB1D9504C54F9BDC21A13F3D45F8</vt:lpwstr>
  </property>
  <property fmtid="{D5CDD505-2E9C-101B-9397-08002B2CF9AE}" pid="4" name="_dlc_DocId">
    <vt:lpwstr>NAYYJSKVSPAS-2-433</vt:lpwstr>
  </property>
  <property fmtid="{D5CDD505-2E9C-101B-9397-08002B2CF9AE}" pid="5" name="_dlc_DocIdUrl">
    <vt:lpwstr>https://docs.uwe.ac.uk/ou/Communications/_layouts/15/DocIdRedir.aspx?ID=NAYYJSKVSPAS-2-433NAYYJSKVSPAS-2-433</vt:lpwstr>
  </property>
  <property fmtid="{D5CDD505-2E9C-101B-9397-08002B2CF9AE}" pid="6" name="Document Type">
    <vt:lpwstr>Main Issue</vt:lpwstr>
  </property>
</Properties>
</file>