
<file path=[Content_Types].xml><?xml version="1.0" encoding="utf-8"?>
<Types xmlns="http://schemas.openxmlformats.org/package/2006/content-types"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040313" cy="7561263"/>
  <p:notesSz cx="6858000" cy="9144000"/>
  <p:defaultTextStyle>
    <a:defPPr>
      <a:defRPr lang="en-US"/>
    </a:defPPr>
    <a:lvl1pPr marL="0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0045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20090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80135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40180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00225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60270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20315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80360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6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-2022" y="3492"/>
      </p:cViewPr>
      <p:guideLst>
        <p:guide orient="horz" pos="2382"/>
        <p:guide pos="15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2348894"/>
            <a:ext cx="4284266" cy="16207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6047" y="4284716"/>
            <a:ext cx="3528219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0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0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2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2C5F-759C-4DD1-8059-047840F34C64}" type="datetimeFigureOut">
              <a:rPr lang="en-GB" smtClean="0"/>
              <a:pPr/>
              <a:t>10/07/2014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3B20-F19C-4854-87AE-0F242A9A53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2C5F-759C-4DD1-8059-047840F34C64}" type="datetimeFigureOut">
              <a:rPr lang="en-GB" smtClean="0"/>
              <a:pPr/>
              <a:t>10/07/2014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3B20-F19C-4854-87AE-0F242A9A53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40670" y="404318"/>
            <a:ext cx="850553" cy="8600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9012" y="404318"/>
            <a:ext cx="2467654" cy="8600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2C5F-759C-4DD1-8059-047840F34C64}" type="datetimeFigureOut">
              <a:rPr lang="en-GB" smtClean="0"/>
              <a:pPr/>
              <a:t>10/07/2014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3B20-F19C-4854-87AE-0F242A9A53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2C5F-759C-4DD1-8059-047840F34C64}" type="datetimeFigureOut">
              <a:rPr lang="en-GB" smtClean="0"/>
              <a:pPr/>
              <a:t>10/07/2014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3B20-F19C-4854-87AE-0F242A9A53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150" y="4858812"/>
            <a:ext cx="4284266" cy="1501751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150" y="3204787"/>
            <a:ext cx="4284266" cy="1654025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2C5F-759C-4DD1-8059-047840F34C64}" type="datetimeFigureOut">
              <a:rPr lang="en-GB" smtClean="0"/>
              <a:pPr/>
              <a:t>10/07/2014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3B20-F19C-4854-87AE-0F242A9A53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012" y="2352393"/>
            <a:ext cx="1659103" cy="665286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32120" y="2352393"/>
            <a:ext cx="1659103" cy="665286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2C5F-759C-4DD1-8059-047840F34C64}" type="datetimeFigureOut">
              <a:rPr lang="en-GB" smtClean="0"/>
              <a:pPr/>
              <a:t>10/07/2014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3B20-F19C-4854-87AE-0F242A9A53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16" y="302801"/>
            <a:ext cx="4536282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16" y="1692533"/>
            <a:ext cx="2227014" cy="705367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0045" indent="0">
              <a:buNone/>
              <a:defRPr sz="1600" b="1"/>
            </a:lvl2pPr>
            <a:lvl3pPr marL="720090" indent="0">
              <a:buNone/>
              <a:defRPr sz="1400" b="1"/>
            </a:lvl3pPr>
            <a:lvl4pPr marL="1080135" indent="0">
              <a:buNone/>
              <a:defRPr sz="1300" b="1"/>
            </a:lvl4pPr>
            <a:lvl5pPr marL="1440180" indent="0">
              <a:buNone/>
              <a:defRPr sz="1300" b="1"/>
            </a:lvl5pPr>
            <a:lvl6pPr marL="1800225" indent="0">
              <a:buNone/>
              <a:defRPr sz="1300" b="1"/>
            </a:lvl6pPr>
            <a:lvl7pPr marL="2160270" indent="0">
              <a:buNone/>
              <a:defRPr sz="1300" b="1"/>
            </a:lvl7pPr>
            <a:lvl8pPr marL="2520315" indent="0">
              <a:buNone/>
              <a:defRPr sz="1300" b="1"/>
            </a:lvl8pPr>
            <a:lvl9pPr marL="288036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016" y="2397900"/>
            <a:ext cx="2227014" cy="435647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60410" y="1692533"/>
            <a:ext cx="2227888" cy="705367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0045" indent="0">
              <a:buNone/>
              <a:defRPr sz="1600" b="1"/>
            </a:lvl2pPr>
            <a:lvl3pPr marL="720090" indent="0">
              <a:buNone/>
              <a:defRPr sz="1400" b="1"/>
            </a:lvl3pPr>
            <a:lvl4pPr marL="1080135" indent="0">
              <a:buNone/>
              <a:defRPr sz="1300" b="1"/>
            </a:lvl4pPr>
            <a:lvl5pPr marL="1440180" indent="0">
              <a:buNone/>
              <a:defRPr sz="1300" b="1"/>
            </a:lvl5pPr>
            <a:lvl6pPr marL="1800225" indent="0">
              <a:buNone/>
              <a:defRPr sz="1300" b="1"/>
            </a:lvl6pPr>
            <a:lvl7pPr marL="2160270" indent="0">
              <a:buNone/>
              <a:defRPr sz="1300" b="1"/>
            </a:lvl7pPr>
            <a:lvl8pPr marL="2520315" indent="0">
              <a:buNone/>
              <a:defRPr sz="1300" b="1"/>
            </a:lvl8pPr>
            <a:lvl9pPr marL="288036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60410" y="2397900"/>
            <a:ext cx="2227888" cy="435647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2C5F-759C-4DD1-8059-047840F34C64}" type="datetimeFigureOut">
              <a:rPr lang="en-GB" smtClean="0"/>
              <a:pPr/>
              <a:t>10/07/2014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3B20-F19C-4854-87AE-0F242A9A53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2C5F-759C-4DD1-8059-047840F34C64}" type="datetimeFigureOut">
              <a:rPr lang="en-GB" smtClean="0"/>
              <a:pPr/>
              <a:t>10/07/2014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3B20-F19C-4854-87AE-0F242A9A53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2C5F-759C-4DD1-8059-047840F34C64}" type="datetimeFigureOut">
              <a:rPr lang="en-GB" smtClean="0"/>
              <a:pPr/>
              <a:t>10/07/2014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3B20-F19C-4854-87AE-0F242A9A53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16" y="301051"/>
            <a:ext cx="1658228" cy="128121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623" y="301051"/>
            <a:ext cx="2817675" cy="64533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016" y="1582265"/>
            <a:ext cx="1658228" cy="5172115"/>
          </a:xfrm>
        </p:spPr>
        <p:txBody>
          <a:bodyPr/>
          <a:lstStyle>
            <a:lvl1pPr marL="0" indent="0">
              <a:buNone/>
              <a:defRPr sz="1100"/>
            </a:lvl1pPr>
            <a:lvl2pPr marL="360045" indent="0">
              <a:buNone/>
              <a:defRPr sz="900"/>
            </a:lvl2pPr>
            <a:lvl3pPr marL="720090" indent="0">
              <a:buNone/>
              <a:defRPr sz="800"/>
            </a:lvl3pPr>
            <a:lvl4pPr marL="1080135" indent="0">
              <a:buNone/>
              <a:defRPr sz="700"/>
            </a:lvl4pPr>
            <a:lvl5pPr marL="1440180" indent="0">
              <a:buNone/>
              <a:defRPr sz="700"/>
            </a:lvl5pPr>
            <a:lvl6pPr marL="1800225" indent="0">
              <a:buNone/>
              <a:defRPr sz="700"/>
            </a:lvl6pPr>
            <a:lvl7pPr marL="2160270" indent="0">
              <a:buNone/>
              <a:defRPr sz="700"/>
            </a:lvl7pPr>
            <a:lvl8pPr marL="2520315" indent="0">
              <a:buNone/>
              <a:defRPr sz="700"/>
            </a:lvl8pPr>
            <a:lvl9pPr marL="288036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2C5F-759C-4DD1-8059-047840F34C64}" type="datetimeFigureOut">
              <a:rPr lang="en-GB" smtClean="0"/>
              <a:pPr/>
              <a:t>10/07/2014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3B20-F19C-4854-87AE-0F242A9A53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937" y="5292885"/>
            <a:ext cx="3024188" cy="62485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7937" y="675612"/>
            <a:ext cx="3024188" cy="4536758"/>
          </a:xfrm>
        </p:spPr>
        <p:txBody>
          <a:bodyPr/>
          <a:lstStyle>
            <a:lvl1pPr marL="0" indent="0">
              <a:buNone/>
              <a:defRPr sz="2500"/>
            </a:lvl1pPr>
            <a:lvl2pPr marL="360045" indent="0">
              <a:buNone/>
              <a:defRPr sz="2200"/>
            </a:lvl2pPr>
            <a:lvl3pPr marL="720090" indent="0">
              <a:buNone/>
              <a:defRPr sz="1900"/>
            </a:lvl3pPr>
            <a:lvl4pPr marL="1080135" indent="0">
              <a:buNone/>
              <a:defRPr sz="1600"/>
            </a:lvl4pPr>
            <a:lvl5pPr marL="1440180" indent="0">
              <a:buNone/>
              <a:defRPr sz="1600"/>
            </a:lvl5pPr>
            <a:lvl6pPr marL="1800225" indent="0">
              <a:buNone/>
              <a:defRPr sz="1600"/>
            </a:lvl6pPr>
            <a:lvl7pPr marL="2160270" indent="0">
              <a:buNone/>
              <a:defRPr sz="1600"/>
            </a:lvl7pPr>
            <a:lvl8pPr marL="2520315" indent="0">
              <a:buNone/>
              <a:defRPr sz="1600"/>
            </a:lvl8pPr>
            <a:lvl9pPr marL="2880360" indent="0">
              <a:buNone/>
              <a:defRPr sz="16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7937" y="5917740"/>
            <a:ext cx="3024188" cy="887397"/>
          </a:xfrm>
        </p:spPr>
        <p:txBody>
          <a:bodyPr/>
          <a:lstStyle>
            <a:lvl1pPr marL="0" indent="0">
              <a:buNone/>
              <a:defRPr sz="1100"/>
            </a:lvl1pPr>
            <a:lvl2pPr marL="360045" indent="0">
              <a:buNone/>
              <a:defRPr sz="900"/>
            </a:lvl2pPr>
            <a:lvl3pPr marL="720090" indent="0">
              <a:buNone/>
              <a:defRPr sz="800"/>
            </a:lvl3pPr>
            <a:lvl4pPr marL="1080135" indent="0">
              <a:buNone/>
              <a:defRPr sz="700"/>
            </a:lvl4pPr>
            <a:lvl5pPr marL="1440180" indent="0">
              <a:buNone/>
              <a:defRPr sz="700"/>
            </a:lvl5pPr>
            <a:lvl6pPr marL="1800225" indent="0">
              <a:buNone/>
              <a:defRPr sz="700"/>
            </a:lvl6pPr>
            <a:lvl7pPr marL="2160270" indent="0">
              <a:buNone/>
              <a:defRPr sz="700"/>
            </a:lvl7pPr>
            <a:lvl8pPr marL="2520315" indent="0">
              <a:buNone/>
              <a:defRPr sz="700"/>
            </a:lvl8pPr>
            <a:lvl9pPr marL="288036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2C5F-759C-4DD1-8059-047840F34C64}" type="datetimeFigureOut">
              <a:rPr lang="en-GB" smtClean="0"/>
              <a:pPr/>
              <a:t>10/07/2014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3B20-F19C-4854-87AE-0F242A9A53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16" y="302801"/>
            <a:ext cx="4536282" cy="1260211"/>
          </a:xfrm>
          <a:prstGeom prst="rect">
            <a:avLst/>
          </a:prstGeom>
        </p:spPr>
        <p:txBody>
          <a:bodyPr vert="horz" lIns="72009" tIns="36005" rIns="72009" bIns="360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16" y="1764296"/>
            <a:ext cx="4536282" cy="4990084"/>
          </a:xfrm>
          <a:prstGeom prst="rect">
            <a:avLst/>
          </a:prstGeom>
        </p:spPr>
        <p:txBody>
          <a:bodyPr vert="horz" lIns="72009" tIns="36005" rIns="72009" bIns="360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2016" y="7008172"/>
            <a:ext cx="1176073" cy="402567"/>
          </a:xfrm>
          <a:prstGeom prst="rect">
            <a:avLst/>
          </a:prstGeom>
        </p:spPr>
        <p:txBody>
          <a:bodyPr vert="horz" lIns="72009" tIns="36005" rIns="72009" bIns="3600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D2C5F-759C-4DD1-8059-047840F34C64}" type="datetimeFigureOut">
              <a:rPr lang="en-GB" smtClean="0"/>
              <a:pPr/>
              <a:t>10/07/2014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2107" y="7008172"/>
            <a:ext cx="1596099" cy="402567"/>
          </a:xfrm>
          <a:prstGeom prst="rect">
            <a:avLst/>
          </a:prstGeom>
        </p:spPr>
        <p:txBody>
          <a:bodyPr vert="horz" lIns="72009" tIns="36005" rIns="72009" bIns="3600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2224" y="7008172"/>
            <a:ext cx="1176073" cy="402567"/>
          </a:xfrm>
          <a:prstGeom prst="rect">
            <a:avLst/>
          </a:prstGeom>
        </p:spPr>
        <p:txBody>
          <a:bodyPr vert="horz" lIns="72009" tIns="36005" rIns="72009" bIns="3600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D3B20-F19C-4854-87AE-0F242A9A53B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20090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34" indent="-270034" algn="l" defTabSz="72009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5073" indent="-225028" algn="l" defTabSz="7200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132" y="0"/>
            <a:ext cx="5040000" cy="75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7908" y="1476375"/>
            <a:ext cx="4320480" cy="318934"/>
          </a:xfrm>
          <a:prstGeom prst="rect">
            <a:avLst/>
          </a:prstGeom>
          <a:noFill/>
        </p:spPr>
        <p:txBody>
          <a:bodyPr wrap="square" lIns="72009" tIns="36005" rIns="72009" bIns="36005" rtlCol="0">
            <a:spAutoFit/>
          </a:bodyPr>
          <a:lstStyle/>
          <a:p>
            <a:pPr algn="ctr"/>
            <a:endParaRPr lang="en-GB" sz="200" b="1" dirty="0" smtClean="0">
              <a:latin typeface="Berlin Sans FB Demi" pitchFamily="34" charset="0"/>
            </a:endParaRPr>
          </a:p>
          <a:p>
            <a:pPr algn="ctr"/>
            <a:endParaRPr lang="en-GB" sz="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924" y="277251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700" b="1" dirty="0" smtClean="0">
              <a:latin typeface="Berlin Sans FB Demi" pitchFamily="34" charset="0"/>
            </a:endParaRPr>
          </a:p>
          <a:p>
            <a:endParaRPr lang="en-GB" sz="7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016100" y="2700511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00" b="1" dirty="0" smtClean="0">
              <a:latin typeface="Berlin Sans FB Demi" pitchFamily="34" charset="0"/>
            </a:endParaRPr>
          </a:p>
          <a:p>
            <a:endParaRPr lang="en-GB" sz="700" b="1" dirty="0" smtClean="0">
              <a:latin typeface="Berlin Sans FB Demi" pitchFamily="34" charset="0"/>
            </a:endParaRPr>
          </a:p>
          <a:p>
            <a:endParaRPr lang="en-GB" sz="700" dirty="0"/>
          </a:p>
        </p:txBody>
      </p:sp>
      <p:sp>
        <p:nvSpPr>
          <p:cNvPr id="2" name="TextBox 1"/>
          <p:cNvSpPr txBox="1"/>
          <p:nvPr/>
        </p:nvSpPr>
        <p:spPr>
          <a:xfrm>
            <a:off x="359916" y="1454016"/>
            <a:ext cx="417646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b="1" dirty="0" smtClean="0">
                <a:cs typeface="Arial" panose="020B0604020202020204" pitchFamily="34" charset="0"/>
              </a:rPr>
              <a:t>Are </a:t>
            </a:r>
            <a:r>
              <a:rPr lang="en-GB" sz="1000" b="1" dirty="0">
                <a:cs typeface="Arial" panose="020B0604020202020204" pitchFamily="34" charset="0"/>
              </a:rPr>
              <a:t>you 12-17 years old</a:t>
            </a:r>
            <a:r>
              <a:rPr lang="en-GB" sz="1000" dirty="0">
                <a:cs typeface="Arial" panose="020B0604020202020204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smtClean="0">
                <a:cs typeface="Arial" panose="020B0604020202020204" pitchFamily="34" charset="0"/>
              </a:rPr>
              <a:t>Do </a:t>
            </a:r>
            <a:r>
              <a:rPr lang="en-GB" sz="1000" dirty="0">
                <a:cs typeface="Arial" panose="020B0604020202020204" pitchFamily="34" charset="0"/>
              </a:rPr>
              <a:t>you have </a:t>
            </a:r>
            <a:r>
              <a:rPr lang="en-GB" sz="1000" b="1" i="1" dirty="0">
                <a:cs typeface="Arial" panose="020B0604020202020204" pitchFamily="34" charset="0"/>
              </a:rPr>
              <a:t>any</a:t>
            </a:r>
            <a:r>
              <a:rPr lang="en-GB" sz="1000" dirty="0">
                <a:cs typeface="Arial" panose="020B0604020202020204" pitchFamily="34" charset="0"/>
              </a:rPr>
              <a:t> condition, birthmark, scarring or illness that has affected or changed your appearance (the way you look)?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smtClean="0">
                <a:cs typeface="Arial" panose="020B0604020202020204" pitchFamily="34" charset="0"/>
              </a:rPr>
              <a:t>Does </a:t>
            </a:r>
            <a:r>
              <a:rPr lang="en-GB" sz="1000" dirty="0">
                <a:cs typeface="Arial" panose="020B0604020202020204" pitchFamily="34" charset="0"/>
              </a:rPr>
              <a:t>it bother or upset you in </a:t>
            </a:r>
            <a:r>
              <a:rPr lang="en-GB" sz="1000" b="1" i="1" dirty="0">
                <a:cs typeface="Arial" panose="020B0604020202020204" pitchFamily="34" charset="0"/>
              </a:rPr>
              <a:t>any</a:t>
            </a:r>
            <a:r>
              <a:rPr lang="en-GB" sz="1000" b="1" dirty="0">
                <a:cs typeface="Arial" panose="020B0604020202020204" pitchFamily="34" charset="0"/>
              </a:rPr>
              <a:t> </a:t>
            </a:r>
            <a:r>
              <a:rPr lang="en-GB" sz="1000" dirty="0">
                <a:cs typeface="Arial" panose="020B0604020202020204" pitchFamily="34" charset="0"/>
              </a:rPr>
              <a:t>way?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smtClean="0">
                <a:cs typeface="Arial" panose="020B0604020202020204" pitchFamily="34" charset="0"/>
              </a:rPr>
              <a:t>Would </a:t>
            </a:r>
            <a:r>
              <a:rPr lang="en-GB" sz="1000" dirty="0">
                <a:cs typeface="Arial" panose="020B0604020202020204" pitchFamily="34" charset="0"/>
              </a:rPr>
              <a:t>you consider being in a research study?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smtClean="0">
                <a:cs typeface="Arial" panose="020B0604020202020204" pitchFamily="34" charset="0"/>
              </a:rPr>
              <a:t>If </a:t>
            </a:r>
            <a:r>
              <a:rPr lang="en-GB" sz="1000" dirty="0">
                <a:cs typeface="Arial" panose="020B0604020202020204" pitchFamily="34" charset="0"/>
              </a:rPr>
              <a:t>you answered YES to these questions you may be interested in the </a:t>
            </a:r>
            <a:r>
              <a:rPr lang="en-GB" sz="1000" b="1" dirty="0">
                <a:cs typeface="Arial" panose="020B0604020202020204" pitchFamily="34" charset="0"/>
              </a:rPr>
              <a:t>YP Face IT</a:t>
            </a:r>
            <a:r>
              <a:rPr lang="en-GB" sz="1000" dirty="0">
                <a:cs typeface="Arial" panose="020B0604020202020204" pitchFamily="34" charset="0"/>
              </a:rPr>
              <a:t> study, please read on…</a:t>
            </a:r>
          </a:p>
          <a:p>
            <a:r>
              <a:rPr lang="en-GB" sz="800" dirty="0"/>
              <a:t> 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89880" y="2926407"/>
            <a:ext cx="151216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900" dirty="0" smtClean="0"/>
          </a:p>
          <a:p>
            <a:pPr algn="ctr"/>
            <a:r>
              <a:rPr lang="en-GB" sz="1000" dirty="0" smtClean="0"/>
              <a:t>Lots </a:t>
            </a:r>
            <a:r>
              <a:rPr lang="en-GB" sz="1000" dirty="0"/>
              <a:t>of young people are worried about the way they look or are being</a:t>
            </a:r>
          </a:p>
          <a:p>
            <a:pPr algn="ctr"/>
            <a:r>
              <a:rPr lang="en-GB" sz="1000" dirty="0"/>
              <a:t>teased because their appearance may be different </a:t>
            </a:r>
            <a:r>
              <a:rPr lang="en-GB" sz="1000" dirty="0" smtClean="0"/>
              <a:t>in </a:t>
            </a:r>
            <a:r>
              <a:rPr lang="en-GB" sz="1000" dirty="0"/>
              <a:t>some way. </a:t>
            </a:r>
            <a:endParaRPr lang="en-GB" sz="1000" dirty="0" smtClean="0"/>
          </a:p>
          <a:p>
            <a:pPr algn="ctr"/>
            <a:endParaRPr lang="en-GB" sz="1000" dirty="0"/>
          </a:p>
          <a:p>
            <a:pPr algn="ctr"/>
            <a:r>
              <a:rPr lang="en-GB" sz="1000" dirty="0" smtClean="0"/>
              <a:t>That </a:t>
            </a:r>
            <a:r>
              <a:rPr lang="en-GB" sz="1000" dirty="0"/>
              <a:t>might be because of a condition from birth that affects the face, hands or body, a skin condition like eczema, acne, psoriasis, or vitiligo. It might be from an accident, injury, or because of medical or surgical treatment for diseases like cancer or meningitis. </a:t>
            </a:r>
          </a:p>
          <a:p>
            <a:r>
              <a:rPr lang="en-GB" sz="900" dirty="0"/>
              <a:t> 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053852" y="2875894"/>
            <a:ext cx="154642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The </a:t>
            </a:r>
            <a:r>
              <a:rPr lang="en-GB" sz="1000" b="1" dirty="0"/>
              <a:t>Centre for Appearance Research </a:t>
            </a:r>
            <a:r>
              <a:rPr lang="en-GB" sz="1000" dirty="0"/>
              <a:t>based at the University of the West of England are asking young people to take part in a study to help them test a new website called </a:t>
            </a:r>
            <a:endParaRPr lang="en-GB" sz="1000" dirty="0" smtClean="0"/>
          </a:p>
          <a:p>
            <a:r>
              <a:rPr lang="en-GB" sz="1000" b="1" dirty="0" smtClean="0"/>
              <a:t>YP </a:t>
            </a:r>
            <a:r>
              <a:rPr lang="en-GB" sz="1000" b="1" dirty="0"/>
              <a:t>Face </a:t>
            </a:r>
            <a:r>
              <a:rPr lang="en-GB" sz="1000" b="1" dirty="0" smtClean="0"/>
              <a:t>IT</a:t>
            </a:r>
            <a:r>
              <a:rPr lang="en-GB" sz="1000" dirty="0" smtClean="0"/>
              <a:t>. Its been  </a:t>
            </a:r>
            <a:r>
              <a:rPr lang="en-GB" sz="1000" dirty="0"/>
              <a:t>designed </a:t>
            </a:r>
            <a:endParaRPr lang="en-GB" sz="1000" dirty="0" smtClean="0"/>
          </a:p>
          <a:p>
            <a:r>
              <a:rPr lang="en-GB" sz="1000" dirty="0" smtClean="0"/>
              <a:t>to </a:t>
            </a:r>
            <a:r>
              <a:rPr lang="en-GB" sz="1000" dirty="0"/>
              <a:t>help teenagers </a:t>
            </a:r>
            <a:endParaRPr lang="en-GB" sz="1000" dirty="0" smtClean="0"/>
          </a:p>
          <a:p>
            <a:r>
              <a:rPr lang="en-GB" sz="1000" dirty="0" smtClean="0"/>
              <a:t>with </a:t>
            </a:r>
            <a:r>
              <a:rPr lang="en-GB" sz="1000" dirty="0"/>
              <a:t>cope with appearance worries. </a:t>
            </a:r>
          </a:p>
          <a:p>
            <a:endParaRPr lang="en-GB" sz="800" dirty="0" smtClean="0"/>
          </a:p>
          <a:p>
            <a:r>
              <a:rPr lang="en-GB" sz="1000" b="1" dirty="0" smtClean="0"/>
              <a:t>If </a:t>
            </a:r>
            <a:r>
              <a:rPr lang="en-GB" sz="1000" b="1" dirty="0"/>
              <a:t>you are interested in more </a:t>
            </a:r>
            <a:r>
              <a:rPr lang="en-GB" sz="1000" b="1" dirty="0" smtClean="0"/>
              <a:t>information please contact: </a:t>
            </a:r>
          </a:p>
          <a:p>
            <a:r>
              <a:rPr lang="en-GB" sz="1000" dirty="0" smtClean="0"/>
              <a:t>Claire Hamlet</a:t>
            </a:r>
            <a:endParaRPr lang="en-GB" sz="1000" dirty="0"/>
          </a:p>
          <a:p>
            <a:r>
              <a:rPr lang="en-GB" sz="1000" dirty="0"/>
              <a:t>(Research Associate)</a:t>
            </a:r>
          </a:p>
          <a:p>
            <a:r>
              <a:rPr lang="en-GB" sz="1000" dirty="0"/>
              <a:t>claire.hamlet@uwe.ac.uk</a:t>
            </a:r>
          </a:p>
          <a:p>
            <a:r>
              <a:rPr lang="en-GB" sz="1000" dirty="0"/>
              <a:t>Tel 0117 </a:t>
            </a:r>
            <a:r>
              <a:rPr lang="en-GB" sz="1000" dirty="0" smtClean="0"/>
              <a:t>3283513</a:t>
            </a:r>
          </a:p>
          <a:p>
            <a:endParaRPr lang="en-GB" sz="1000" b="1" dirty="0"/>
          </a:p>
          <a:p>
            <a:endParaRPr lang="en-GB" sz="600" b="1" dirty="0" smtClean="0"/>
          </a:p>
          <a:p>
            <a:r>
              <a:rPr lang="en-GB" sz="600" b="1" dirty="0" smtClean="0"/>
              <a:t>This study is funded by the </a:t>
            </a:r>
          </a:p>
          <a:p>
            <a:endParaRPr lang="en-GB" sz="800" dirty="0" smtClean="0"/>
          </a:p>
        </p:txBody>
      </p:sp>
      <p:pic>
        <p:nvPicPr>
          <p:cNvPr id="9" name="Picture 8" descr="https://encrypted-tbn3.gstatic.com/images?q=tbn:ANd9GcSKHtjExFg3g4kPS6mt4jSOs-tj1WO7KrPvwTOpOAbLG8eHnBy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541" y="6228903"/>
            <a:ext cx="504056" cy="208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7295EECEA6174ABAF60959C0A12342" ma:contentTypeVersion="0" ma:contentTypeDescription="Create a new document." ma:contentTypeScope="" ma:versionID="ce8e38af667127810740825a60204f9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853672D-BB92-49E2-9EB9-802BEBEFB91C}"/>
</file>

<file path=customXml/itemProps2.xml><?xml version="1.0" encoding="utf-8"?>
<ds:datastoreItem xmlns:ds="http://schemas.openxmlformats.org/officeDocument/2006/customXml" ds:itemID="{DFBC2A08-904F-4589-AC4C-39016CFE331C}"/>
</file>

<file path=customXml/itemProps3.xml><?xml version="1.0" encoding="utf-8"?>
<ds:datastoreItem xmlns:ds="http://schemas.openxmlformats.org/officeDocument/2006/customXml" ds:itemID="{0373FDC2-C755-4443-9819-BF07297D43CB}"/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224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the West of England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Catrin Griffiths</dc:creator>
  <cp:lastModifiedBy>Claire Hamlet</cp:lastModifiedBy>
  <cp:revision>50</cp:revision>
  <dcterms:created xsi:type="dcterms:W3CDTF">2012-08-10T11:02:29Z</dcterms:created>
  <dcterms:modified xsi:type="dcterms:W3CDTF">2014-07-10T11:51:55Z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0x010100CC7295EECEA6174ABAF60959C0A12342</vt:lpwstr>
  </property>
</Properties>
</file>